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8" d="100"/>
          <a:sy n="88" d="100"/>
        </p:scale>
        <p:origin x="-106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7FBD08E1-15E9-4A3B-9324-54B8AC21CB7D}" type="datetimeFigureOut">
              <a:rPr lang="pl-PL" smtClean="0"/>
              <a:t>2010-04-29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F1B2A755-17C2-4203-824F-FF83A403EC83}" type="slidenum">
              <a:rPr lang="pl-PL" smtClean="0"/>
              <a:t>‹#›</a:t>
            </a:fld>
            <a:endParaRPr lang="pl-P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7FBD08E1-15E9-4A3B-9324-54B8AC21CB7D}" type="datetimeFigureOut">
              <a:rPr lang="pl-PL" smtClean="0"/>
              <a:t>2010-04-29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F1B2A755-17C2-4203-824F-FF83A403EC83}" type="slidenum">
              <a:rPr lang="pl-PL" smtClean="0"/>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7FBD08E1-15E9-4A3B-9324-54B8AC21CB7D}" type="datetimeFigureOut">
              <a:rPr lang="pl-PL" smtClean="0"/>
              <a:t>2010-04-29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F1B2A755-17C2-4203-824F-FF83A403EC83}" type="slidenum">
              <a:rPr lang="pl-PL" smtClean="0"/>
              <a:t>‹#›</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7FBD08E1-15E9-4A3B-9324-54B8AC21CB7D}" type="datetimeFigureOut">
              <a:rPr lang="pl-PL" smtClean="0"/>
              <a:t>2010-04-29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F1B2A755-17C2-4203-824F-FF83A403EC83}" type="slidenum">
              <a:rPr lang="pl-PL" smtClean="0"/>
              <a:t>‹#›</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7FBD08E1-15E9-4A3B-9324-54B8AC21CB7D}" type="datetimeFigureOut">
              <a:rPr lang="pl-PL" smtClean="0"/>
              <a:t>2010-04-29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F1B2A755-17C2-4203-824F-FF83A403EC83}" type="slidenum">
              <a:rPr lang="pl-PL" smtClean="0"/>
              <a:t>‹#›</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7FBD08E1-15E9-4A3B-9324-54B8AC21CB7D}" type="datetimeFigureOut">
              <a:rPr lang="pl-PL" smtClean="0"/>
              <a:t>2010-04-29</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F1B2A755-17C2-4203-824F-FF83A403EC83}" type="slidenum">
              <a:rPr lang="pl-PL" smtClean="0"/>
              <a:t>‹#›</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7FBD08E1-15E9-4A3B-9324-54B8AC21CB7D}" type="datetimeFigureOut">
              <a:rPr lang="pl-PL" smtClean="0"/>
              <a:t>2010-04-29</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F1B2A755-17C2-4203-824F-FF83A403EC83}" type="slidenum">
              <a:rPr lang="pl-PL" smtClean="0"/>
              <a:t>‹#›</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7FBD08E1-15E9-4A3B-9324-54B8AC21CB7D}" type="datetimeFigureOut">
              <a:rPr lang="pl-PL" smtClean="0"/>
              <a:t>2010-04-29</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F1B2A755-17C2-4203-824F-FF83A403EC83}" type="slidenum">
              <a:rPr lang="pl-PL" smtClean="0"/>
              <a:t>‹#›</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7FBD08E1-15E9-4A3B-9324-54B8AC21CB7D}" type="datetimeFigureOut">
              <a:rPr lang="pl-PL" smtClean="0"/>
              <a:t>2010-04-29</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F1B2A755-17C2-4203-824F-FF83A403EC83}" type="slidenum">
              <a:rPr lang="pl-PL" smtClean="0"/>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7FBD08E1-15E9-4A3B-9324-54B8AC21CB7D}" type="datetimeFigureOut">
              <a:rPr lang="pl-PL" smtClean="0"/>
              <a:t>2010-04-29</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F1B2A755-17C2-4203-824F-FF83A403EC83}" type="slidenum">
              <a:rPr lang="pl-PL" smtClean="0"/>
              <a:t>‹#›</a:t>
            </a:fld>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7FBD08E1-15E9-4A3B-9324-54B8AC21CB7D}" type="datetimeFigureOut">
              <a:rPr lang="pl-PL" smtClean="0"/>
              <a:t>2010-04-29</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F1B2A755-17C2-4203-824F-FF83A403EC83}" type="slidenum">
              <a:rPr lang="pl-PL" smtClean="0"/>
              <a:t>‹#›</a:t>
            </a:fld>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84000">
              <a:srgbClr val="92D050"/>
            </a:gs>
            <a:gs pos="50000">
              <a:schemeClr val="accent1">
                <a:tint val="44500"/>
                <a:satMod val="160000"/>
              </a:schemeClr>
            </a:gs>
            <a:gs pos="48000">
              <a:srgbClr val="00B050"/>
            </a:gs>
            <a:gs pos="100000">
              <a:schemeClr val="accent1">
                <a:tint val="23500"/>
                <a:satMod val="1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BD08E1-15E9-4A3B-9324-54B8AC21CB7D}" type="datetimeFigureOut">
              <a:rPr lang="pl-PL" smtClean="0"/>
              <a:t>2010-04-29</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B2A755-17C2-4203-824F-FF83A403EC83}" type="slidenum">
              <a:rPr lang="pl-PL" smtClean="0"/>
              <a:t>‹#›</a:t>
            </a:fld>
            <a:endParaRPr 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BS2008\redirected$\nauczyciel061n\Pulpit\Paczków- wczoraj i dziś\DSC02420.JPG"/>
          <p:cNvPicPr>
            <a:picLocks noChangeAspect="1" noChangeArrowheads="1"/>
          </p:cNvPicPr>
          <p:nvPr/>
        </p:nvPicPr>
        <p:blipFill>
          <a:blip r:embed="rId2" cstate="print">
            <a:lum bright="40000"/>
          </a:blip>
          <a:srcRect/>
          <a:stretch>
            <a:fillRect/>
          </a:stretch>
        </p:blipFill>
        <p:spPr bwMode="auto">
          <a:xfrm>
            <a:off x="-1065" y="0"/>
            <a:ext cx="9145065" cy="6858393"/>
          </a:xfrm>
          <a:prstGeom prst="rect">
            <a:avLst/>
          </a:prstGeom>
          <a:noFill/>
        </p:spPr>
      </p:pic>
      <p:sp>
        <p:nvSpPr>
          <p:cNvPr id="4" name="Prostokąt 3"/>
          <p:cNvSpPr/>
          <p:nvPr/>
        </p:nvSpPr>
        <p:spPr>
          <a:xfrm>
            <a:off x="1571604" y="928670"/>
            <a:ext cx="5831790" cy="3477875"/>
          </a:xfrm>
          <a:prstGeom prst="rect">
            <a:avLst/>
          </a:prstGeom>
          <a:noFill/>
        </p:spPr>
        <p:txBody>
          <a:bodyPr wrap="square" lIns="91440" tIns="45720" rIns="91440" bIns="45720">
            <a:prstTxWarp prst="textChevron">
              <a:avLst/>
            </a:prstTxWarp>
            <a:spAutoFit/>
            <a:scene3d>
              <a:camera prst="obliqueTopRight"/>
              <a:lightRig rig="glow" dir="tl">
                <a:rot lat="0" lon="0" rev="5400000"/>
              </a:lightRig>
            </a:scene3d>
            <a:sp3d contourW="12700">
              <a:bevelT w="25400" h="25400"/>
              <a:contourClr>
                <a:schemeClr val="accent6">
                  <a:shade val="73000"/>
                </a:schemeClr>
              </a:contourClr>
            </a:sp3d>
          </a:bodyPr>
          <a:lstStyle/>
          <a:p>
            <a:pPr algn="ctr"/>
            <a:r>
              <a:rPr lang="pl-PL" sz="11000" b="1" cap="none" spc="0" dirty="0" smtClean="0">
                <a:ln w="11430"/>
                <a:solidFill>
                  <a:srgbClr val="FF0000"/>
                </a:solidFill>
                <a:effectLst>
                  <a:outerShdw blurRad="60007" dist="200025" dir="15000000" sy="30000" kx="-1800000" algn="bl" rotWithShape="0">
                    <a:prstClr val="black">
                      <a:alpha val="32000"/>
                    </a:prstClr>
                  </a:outerShdw>
                </a:effectLst>
                <a:latin typeface="Monotype Corsiva" pitchFamily="66" charset="0"/>
              </a:rPr>
              <a:t>Moja </a:t>
            </a:r>
          </a:p>
          <a:p>
            <a:pPr algn="ctr"/>
            <a:r>
              <a:rPr lang="pl-PL" sz="11000" b="1" cap="none" spc="0" dirty="0" smtClean="0">
                <a:ln w="11430"/>
                <a:solidFill>
                  <a:srgbClr val="FF0000"/>
                </a:solidFill>
                <a:effectLst>
                  <a:outerShdw blurRad="60007" dist="200025" dir="15000000" sy="30000" kx="-1800000" algn="bl" rotWithShape="0">
                    <a:prstClr val="black">
                      <a:alpha val="32000"/>
                    </a:prstClr>
                  </a:outerShdw>
                </a:effectLst>
                <a:latin typeface="Monotype Corsiva" pitchFamily="66" charset="0"/>
              </a:rPr>
              <a:t>okolica</a:t>
            </a:r>
            <a:endParaRPr lang="pl-PL" sz="11000" b="1" cap="none" spc="0" dirty="0">
              <a:ln w="11430"/>
              <a:solidFill>
                <a:srgbClr val="FF0000"/>
              </a:solidFill>
              <a:effectLst>
                <a:outerShdw blurRad="60007" dist="200025" dir="15000000" sy="30000" kx="-1800000" algn="bl" rotWithShape="0">
                  <a:prstClr val="black">
                    <a:alpha val="32000"/>
                  </a:prstClr>
                </a:outerShdw>
              </a:effectLst>
              <a:latin typeface="Monotype Corsiva" pitchFamily="66" charset="0"/>
            </a:endParaRPr>
          </a:p>
        </p:txBody>
      </p:sp>
    </p:spTree>
  </p:cSld>
  <p:clrMapOvr>
    <a:masterClrMapping/>
  </p:clrMapOvr>
  <p:transition advTm="1400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0" y="0"/>
            <a:ext cx="9144000" cy="2123658"/>
          </a:xfrm>
          <a:prstGeom prst="rect">
            <a:avLst/>
          </a:prstGeom>
        </p:spPr>
        <p:txBody>
          <a:bodyPr wrap="square">
            <a:spAutoFit/>
          </a:bodyPr>
          <a:lstStyle/>
          <a:p>
            <a:pPr algn="just"/>
            <a:endParaRPr lang="pl-PL" sz="9600" dirty="0" smtClean="0"/>
          </a:p>
          <a:p>
            <a:pPr algn="just"/>
            <a:endParaRPr lang="pl-PL" dirty="0" smtClean="0"/>
          </a:p>
          <a:p>
            <a:pPr algn="just"/>
            <a:endParaRPr lang="pl-PL" dirty="0"/>
          </a:p>
        </p:txBody>
      </p:sp>
      <p:sp>
        <p:nvSpPr>
          <p:cNvPr id="3" name="Prostokąt 2"/>
          <p:cNvSpPr/>
          <p:nvPr/>
        </p:nvSpPr>
        <p:spPr>
          <a:xfrm>
            <a:off x="0" y="3364736"/>
            <a:ext cx="9144000" cy="3539430"/>
          </a:xfrm>
          <a:prstGeom prst="rect">
            <a:avLst/>
          </a:prstGeom>
        </p:spPr>
        <p:txBody>
          <a:bodyPr wrap="square">
            <a:spAutoFit/>
          </a:bodyPr>
          <a:lstStyle/>
          <a:p>
            <a:pPr algn="just"/>
            <a:r>
              <a:rPr lang="pl-PL" sz="2800" dirty="0" smtClean="0"/>
              <a:t>Henrykiem, który dopuszczał się gwałtów i bezprawia w stosunku do mieszkańców grodu. Urzędnika wypędzono z miasta. Spór załagodził biskup Przecław z Pogorzeli. Miasto dotknęły klęski żywiołowe – głód  (1325), powodzie (1333 i 1405), epidemie i zarazy (1405          i 1413). Miasto ucierpiało na skutek wojen husyckich. W 1428 r. husyci je spalili   i spustoszyli okolice. Nowe klęski spadły na gród w czasie wojny, która toczyła się między królem czeskim Jerzym z</a:t>
            </a:r>
            <a:endParaRPr lang="pl-PL" sz="2800" dirty="0"/>
          </a:p>
        </p:txBody>
      </p:sp>
      <p:pic>
        <p:nvPicPr>
          <p:cNvPr id="2051" name="Picture 3" descr="C:\Documents and Settings\Andrzej\Pulpit\Ala\Projekt\39.jpg"/>
          <p:cNvPicPr>
            <a:picLocks noChangeAspect="1" noChangeArrowheads="1"/>
          </p:cNvPicPr>
          <p:nvPr/>
        </p:nvPicPr>
        <p:blipFill>
          <a:blip r:embed="rId2"/>
          <a:srcRect/>
          <a:stretch>
            <a:fillRect/>
          </a:stretch>
        </p:blipFill>
        <p:spPr bwMode="auto">
          <a:xfrm>
            <a:off x="4000496" y="0"/>
            <a:ext cx="5143504" cy="3334857"/>
          </a:xfrm>
          <a:prstGeom prst="rect">
            <a:avLst/>
          </a:prstGeom>
          <a:noFill/>
        </p:spPr>
      </p:pic>
      <p:sp>
        <p:nvSpPr>
          <p:cNvPr id="6" name="Prostokąt 5"/>
          <p:cNvSpPr/>
          <p:nvPr/>
        </p:nvSpPr>
        <p:spPr>
          <a:xfrm>
            <a:off x="0" y="285728"/>
            <a:ext cx="4000495" cy="2585323"/>
          </a:xfrm>
          <a:prstGeom prst="rect">
            <a:avLst/>
          </a:prstGeom>
          <a:noFill/>
        </p:spPr>
        <p:txBody>
          <a:bodyPr wrap="square" lIns="91440" tIns="45720" rIns="91440" bIns="45720">
            <a:spAutoFit/>
          </a:bodyPr>
          <a:lstStyle/>
          <a:p>
            <a:pPr algn="ctr"/>
            <a:r>
              <a:rPr lang="pl-PL"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Herb miasta Paczkowa </a:t>
            </a:r>
          </a:p>
          <a:p>
            <a:pPr algn="ctr"/>
            <a:r>
              <a:rPr lang="pl-PL"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z XIX w.</a:t>
            </a:r>
            <a:endParaRPr lang="pl-PL"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34000"/>
                                  </p:stCondLst>
                                  <p:iterate type="lt">
                                    <p:tmPct val="50000"/>
                                  </p:iterate>
                                  <p:childTnLst>
                                    <p:set>
                                      <p:cBhvr>
                                        <p:cTn id="6" dur="1" fill="hold">
                                          <p:stCondLst>
                                            <p:cond delay="0"/>
                                          </p:stCondLst>
                                        </p:cTn>
                                        <p:tgtEl>
                                          <p:spTgt spid="6"/>
                                        </p:tgtEl>
                                        <p:attrNameLst>
                                          <p:attrName>style.visibility</p:attrName>
                                        </p:attrNameLst>
                                      </p:cBhvr>
                                      <p:to>
                                        <p:strVal val="visible"/>
                                      </p:to>
                                    </p:set>
                                    <p:anim calcmode="discrete" valueType="clr">
                                      <p:cBhvr override="childStyle">
                                        <p:cTn id="7" dur="19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8" dur="190"/>
                                        <p:tgtEl>
                                          <p:spTgt spid="6"/>
                                        </p:tgtEl>
                                        <p:attrNameLst>
                                          <p:attrName>fillcolor</p:attrName>
                                        </p:attrNameLst>
                                      </p:cBhvr>
                                      <p:tavLst>
                                        <p:tav tm="0">
                                          <p:val>
                                            <p:clrVal>
                                              <a:schemeClr val="accent2"/>
                                            </p:clrVal>
                                          </p:val>
                                        </p:tav>
                                        <p:tav tm="50000">
                                          <p:val>
                                            <p:clrVal>
                                              <a:schemeClr val="hlink"/>
                                            </p:clrVal>
                                          </p:val>
                                        </p:tav>
                                      </p:tavLst>
                                    </p:anim>
                                    <p:set>
                                      <p:cBhvr>
                                        <p:cTn id="9" dur="190"/>
                                        <p:tgtEl>
                                          <p:spTgt spid="6"/>
                                        </p:tgtEl>
                                        <p:attrNameLst>
                                          <p:attrName>fill.type</p:attrName>
                                        </p:attrNameLst>
                                      </p:cBhvr>
                                      <p:to>
                                        <p:strVal val="solid"/>
                                      </p:to>
                                    </p:set>
                                  </p:childTnLst>
                                </p:cTn>
                              </p:par>
                            </p:childTnLst>
                          </p:cTn>
                        </p:par>
                        <p:par>
                          <p:cTn id="10" fill="hold">
                            <p:stCondLst>
                              <p:cond delay="36375"/>
                            </p:stCondLst>
                            <p:childTnLst>
                              <p:par>
                                <p:cTn id="11" presetID="53" presetClass="entr" presetSubtype="0" fill="hold" nodeType="afterEffect">
                                  <p:stCondLst>
                                    <p:cond delay="0"/>
                                  </p:stCondLst>
                                  <p:childTnLst>
                                    <p:set>
                                      <p:cBhvr>
                                        <p:cTn id="12" dur="1" fill="hold">
                                          <p:stCondLst>
                                            <p:cond delay="0"/>
                                          </p:stCondLst>
                                        </p:cTn>
                                        <p:tgtEl>
                                          <p:spTgt spid="2051"/>
                                        </p:tgtEl>
                                        <p:attrNameLst>
                                          <p:attrName>style.visibility</p:attrName>
                                        </p:attrNameLst>
                                      </p:cBhvr>
                                      <p:to>
                                        <p:strVal val="visible"/>
                                      </p:to>
                                    </p:set>
                                    <p:anim calcmode="lin" valueType="num">
                                      <p:cBhvr>
                                        <p:cTn id="13" dur="500" fill="hold"/>
                                        <p:tgtEl>
                                          <p:spTgt spid="2051"/>
                                        </p:tgtEl>
                                        <p:attrNameLst>
                                          <p:attrName>ppt_w</p:attrName>
                                        </p:attrNameLst>
                                      </p:cBhvr>
                                      <p:tavLst>
                                        <p:tav tm="0">
                                          <p:val>
                                            <p:fltVal val="0"/>
                                          </p:val>
                                        </p:tav>
                                        <p:tav tm="100000">
                                          <p:val>
                                            <p:strVal val="#ppt_w"/>
                                          </p:val>
                                        </p:tav>
                                      </p:tavLst>
                                    </p:anim>
                                    <p:anim calcmode="lin" valueType="num">
                                      <p:cBhvr>
                                        <p:cTn id="14" dur="500" fill="hold"/>
                                        <p:tgtEl>
                                          <p:spTgt spid="2051"/>
                                        </p:tgtEl>
                                        <p:attrNameLst>
                                          <p:attrName>ppt_h</p:attrName>
                                        </p:attrNameLst>
                                      </p:cBhvr>
                                      <p:tavLst>
                                        <p:tav tm="0">
                                          <p:val>
                                            <p:fltVal val="0"/>
                                          </p:val>
                                        </p:tav>
                                        <p:tav tm="100000">
                                          <p:val>
                                            <p:strVal val="#ppt_h"/>
                                          </p:val>
                                        </p:tav>
                                      </p:tavLst>
                                    </p:anim>
                                    <p:animEffect transition="in" filter="fade">
                                      <p:cBhvr>
                                        <p:cTn id="15" dur="500"/>
                                        <p:tgtEl>
                                          <p:spTgt spid="2051"/>
                                        </p:tgtEl>
                                      </p:cBhvr>
                                    </p:animEffect>
                                  </p:childTnLst>
                                </p:cTn>
                              </p:par>
                            </p:childTnLst>
                          </p:cTn>
                        </p:par>
                      </p:childTnLst>
                    </p:cTn>
                  </p:par>
                  <p:par>
                    <p:cTn id="16" fill="hold">
                      <p:stCondLst>
                        <p:cond delay="indefinite"/>
                      </p:stCondLst>
                      <p:childTnLst>
                        <p:par>
                          <p:cTn id="17" fill="hold">
                            <p:stCondLst>
                              <p:cond delay="0"/>
                            </p:stCondLst>
                            <p:childTnLst>
                              <p:par>
                                <p:cTn id="18" presetID="34" presetClass="exit" presetSubtype="0" fill="hold" nodeType="clickEffect">
                                  <p:stCondLst>
                                    <p:cond delay="0"/>
                                  </p:stCondLst>
                                  <p:childTnLst>
                                    <p:anim from="(ppt_x)" to="(ppt_x+1)" calcmode="lin" valueType="num">
                                      <p:cBhvr>
                                        <p:cTn id="19" dur="1000">
                                          <p:stCondLst>
                                            <p:cond delay="0"/>
                                          </p:stCondLst>
                                        </p:cTn>
                                        <p:tgtEl>
                                          <p:spTgt spid="3">
                                            <p:txEl>
                                              <p:pRg st="0" end="0"/>
                                            </p:txEl>
                                          </p:spTgt>
                                        </p:tgtEl>
                                        <p:attrNameLst>
                                          <p:attrName>ppt_x</p:attrName>
                                        </p:attrNameLst>
                                      </p:cBhvr>
                                    </p:anim>
                                    <p:anim from="0" to="-1.0" calcmode="lin" valueType="num">
                                      <p:cBhvr>
                                        <p:cTn id="20" dur="200" accel="50000">
                                          <p:stCondLst>
                                            <p:cond delay="0"/>
                                          </p:stCondLst>
                                        </p:cTn>
                                        <p:tgtEl>
                                          <p:spTgt spid="3">
                                            <p:txEl>
                                              <p:pRg st="0" end="0"/>
                                            </p:txEl>
                                          </p:spTgt>
                                        </p:tgtEl>
                                        <p:attrNameLst>
                                          <p:attrName>xshear</p:attrName>
                                        </p:attrNameLst>
                                      </p:cBhvr>
                                    </p:anim>
                                    <p:set>
                                      <p:cBhvr>
                                        <p:cTn id="21" dur="800">
                                          <p:stCondLst>
                                            <p:cond delay="200"/>
                                          </p:stCondLst>
                                        </p:cTn>
                                        <p:tgtEl>
                                          <p:spTgt spid="3">
                                            <p:txEl>
                                              <p:pRg st="0" end="0"/>
                                            </p:txEl>
                                          </p:spTgt>
                                        </p:tgtEl>
                                        <p:attrNameLst>
                                          <p:attrName>xshear</p:attrName>
                                        </p:attrNameLst>
                                      </p:cBhvr>
                                      <p:to>
                                        <p:strVal val="-1.0"/>
                                      </p:to>
                                    </p:set>
                                    <p:set>
                                      <p:cBhvr>
                                        <p:cTn id="22" dur="1" fill="hold">
                                          <p:stCondLst>
                                            <p:cond delay="999"/>
                                          </p:stCondLst>
                                        </p:cTn>
                                        <p:tgtEl>
                                          <p:spTgt spid="3">
                                            <p:txEl>
                                              <p:pRg st="0" end="0"/>
                                            </p:txEl>
                                          </p:spTgt>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55" presetClass="exit" presetSubtype="0" fill="hold" grpId="1" nodeType="clickEffect">
                                  <p:stCondLst>
                                    <p:cond delay="0"/>
                                  </p:stCondLst>
                                  <p:iterate type="lt">
                                    <p:tmPct val="0"/>
                                  </p:iterate>
                                  <p:childTnLst>
                                    <p:anim calcmode="lin" valueType="num">
                                      <p:cBhvr>
                                        <p:cTn id="26" dur="1000"/>
                                        <p:tgtEl>
                                          <p:spTgt spid="6"/>
                                        </p:tgtEl>
                                        <p:attrNameLst>
                                          <p:attrName>ppt_w</p:attrName>
                                        </p:attrNameLst>
                                      </p:cBhvr>
                                      <p:tavLst>
                                        <p:tav tm="0">
                                          <p:val>
                                            <p:strVal val="ppt_w"/>
                                          </p:val>
                                        </p:tav>
                                        <p:tav tm="100000">
                                          <p:val>
                                            <p:strVal val="ppt_w*0.70"/>
                                          </p:val>
                                        </p:tav>
                                      </p:tavLst>
                                    </p:anim>
                                    <p:anim calcmode="lin" valueType="num">
                                      <p:cBhvr>
                                        <p:cTn id="27" dur="1000"/>
                                        <p:tgtEl>
                                          <p:spTgt spid="6"/>
                                        </p:tgtEl>
                                        <p:attrNameLst>
                                          <p:attrName>ppt_h</p:attrName>
                                        </p:attrNameLst>
                                      </p:cBhvr>
                                      <p:tavLst>
                                        <p:tav tm="0">
                                          <p:val>
                                            <p:strVal val="ppt_h"/>
                                          </p:val>
                                        </p:tav>
                                        <p:tav tm="100000">
                                          <p:val>
                                            <p:strVal val="ppt_h"/>
                                          </p:val>
                                        </p:tav>
                                      </p:tavLst>
                                    </p:anim>
                                    <p:animEffect transition="out" filter="fade">
                                      <p:cBhvr>
                                        <p:cTn id="28" dur="1000"/>
                                        <p:tgtEl>
                                          <p:spTgt spid="6"/>
                                        </p:tgtEl>
                                      </p:cBhvr>
                                    </p:animEffect>
                                    <p:set>
                                      <p:cBhvr>
                                        <p:cTn id="29" dur="1" fill="hold">
                                          <p:stCondLst>
                                            <p:cond delay="999"/>
                                          </p:stCondLst>
                                        </p:cTn>
                                        <p:tgtEl>
                                          <p:spTgt spid="6"/>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8" presetClass="exit" presetSubtype="12" fill="hold" nodeType="clickEffect">
                                  <p:stCondLst>
                                    <p:cond delay="0"/>
                                  </p:stCondLst>
                                  <p:childTnLst>
                                    <p:animEffect transition="out" filter="strips(downLeft)">
                                      <p:cBhvr>
                                        <p:cTn id="33" dur="500"/>
                                        <p:tgtEl>
                                          <p:spTgt spid="2051"/>
                                        </p:tgtEl>
                                      </p:cBhvr>
                                    </p:animEffect>
                                    <p:set>
                                      <p:cBhvr>
                                        <p:cTn id="34" dur="1" fill="hold">
                                          <p:stCondLst>
                                            <p:cond delay="499"/>
                                          </p:stCondLst>
                                        </p:cTn>
                                        <p:tgtEl>
                                          <p:spTgt spid="20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ndrzej\Pulpit\NIE DOTYKAĆ !!!\6.jpg"/>
          <p:cNvPicPr>
            <a:picLocks noChangeAspect="1" noChangeArrowheads="1"/>
          </p:cNvPicPr>
          <p:nvPr/>
        </p:nvPicPr>
        <p:blipFill>
          <a:blip r:embed="rId2"/>
          <a:srcRect/>
          <a:stretch>
            <a:fillRect/>
          </a:stretch>
        </p:blipFill>
        <p:spPr bwMode="auto">
          <a:xfrm>
            <a:off x="3571868" y="0"/>
            <a:ext cx="5572131" cy="3262284"/>
          </a:xfrm>
          <a:prstGeom prst="rect">
            <a:avLst/>
          </a:prstGeom>
          <a:noFill/>
        </p:spPr>
      </p:pic>
      <p:sp>
        <p:nvSpPr>
          <p:cNvPr id="3" name="Prostokąt 2"/>
          <p:cNvSpPr/>
          <p:nvPr/>
        </p:nvSpPr>
        <p:spPr>
          <a:xfrm>
            <a:off x="0" y="0"/>
            <a:ext cx="3857620" cy="3416320"/>
          </a:xfrm>
          <a:prstGeom prst="rect">
            <a:avLst/>
          </a:prstGeom>
          <a:noFill/>
        </p:spPr>
        <p:txBody>
          <a:bodyPr wrap="square" lIns="91440" tIns="45720" rIns="91440" bIns="45720">
            <a:spAutoFit/>
          </a:bodyPr>
          <a:lstStyle/>
          <a:p>
            <a:pPr algn="ctr"/>
            <a:r>
              <a:rPr lang="pl-PL"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Most na rzece Nysy Kłodzkiej </a:t>
            </a:r>
          </a:p>
          <a:p>
            <a:pPr algn="ctr"/>
            <a:r>
              <a:rPr lang="pl-PL"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z 1916 r.</a:t>
            </a:r>
            <a:endParaRPr lang="pl-PL"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4" name="Prostokąt 3"/>
          <p:cNvSpPr/>
          <p:nvPr/>
        </p:nvSpPr>
        <p:spPr>
          <a:xfrm>
            <a:off x="0" y="3318570"/>
            <a:ext cx="9144000" cy="3539430"/>
          </a:xfrm>
          <a:prstGeom prst="rect">
            <a:avLst/>
          </a:prstGeom>
        </p:spPr>
        <p:txBody>
          <a:bodyPr wrap="square">
            <a:spAutoFit/>
          </a:bodyPr>
          <a:lstStyle/>
          <a:p>
            <a:pPr algn="just"/>
            <a:r>
              <a:rPr lang="pl-PL" sz="2800" dirty="0" smtClean="0"/>
              <a:t>Podiebradu a biskupem wrocławskim. Życie gospodarskie w mieście było dość słabe. Mieszczanie opuszczali miasto             w poszukiwaniu lepszych warunków egzystencji. Produkcja rzemieślnicza rozwijała się bardzo wolno. Spośród innych rzemiosł sporą rolę odgrywały sukiennictwo i garncarstwo. O słabym rozwoju handlu świadczył fakt, iż w grodzie nie odbywały się jarmarki. Zamieszki i działania wojenne zadały Paczkowowi w XV wieku ciężkie ciosy. </a:t>
            </a:r>
            <a:endParaRPr lang="pl-PL" sz="2800" dirty="0"/>
          </a:p>
        </p:txBody>
      </p:sp>
    </p:spTree>
  </p:cSld>
  <p:clrMapOvr>
    <a:masterClrMapping/>
  </p:clrMapOvr>
  <p:transition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2500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19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190"/>
                                        <p:tgtEl>
                                          <p:spTgt spid="3"/>
                                        </p:tgtEl>
                                        <p:attrNameLst>
                                          <p:attrName>fillcolor</p:attrName>
                                        </p:attrNameLst>
                                      </p:cBhvr>
                                      <p:tavLst>
                                        <p:tav tm="0">
                                          <p:val>
                                            <p:clrVal>
                                              <a:schemeClr val="accent2"/>
                                            </p:clrVal>
                                          </p:val>
                                        </p:tav>
                                        <p:tav tm="50000">
                                          <p:val>
                                            <p:clrVal>
                                              <a:schemeClr val="hlink"/>
                                            </p:clrVal>
                                          </p:val>
                                        </p:tav>
                                      </p:tavLst>
                                    </p:anim>
                                    <p:set>
                                      <p:cBhvr>
                                        <p:cTn id="9" dur="190"/>
                                        <p:tgtEl>
                                          <p:spTgt spid="3"/>
                                        </p:tgtEl>
                                        <p:attrNameLst>
                                          <p:attrName>fill.type</p:attrName>
                                        </p:attrNameLst>
                                      </p:cBhvr>
                                      <p:to>
                                        <p:strVal val="solid"/>
                                      </p:to>
                                    </p:set>
                                  </p:childTnLst>
                                </p:cTn>
                              </p:par>
                            </p:childTnLst>
                          </p:cTn>
                        </p:par>
                        <p:par>
                          <p:cTn id="10" fill="hold">
                            <p:stCondLst>
                              <p:cond delay="28040"/>
                            </p:stCondLst>
                            <p:childTnLst>
                              <p:par>
                                <p:cTn id="11" presetID="35" presetClass="entr" presetSubtype="0" fill="hold" nodeType="afterEffect">
                                  <p:stCondLst>
                                    <p:cond delay="0"/>
                                  </p:stCondLst>
                                  <p:iterate type="lt">
                                    <p:tmPct val="0"/>
                                  </p:iterate>
                                  <p:childTnLst>
                                    <p:set>
                                      <p:cBhvr>
                                        <p:cTn id="12" dur="1" fill="hold">
                                          <p:stCondLst>
                                            <p:cond delay="0"/>
                                          </p:stCondLst>
                                        </p:cTn>
                                        <p:tgtEl>
                                          <p:spTgt spid="1026"/>
                                        </p:tgtEl>
                                        <p:attrNameLst>
                                          <p:attrName>style.visibility</p:attrName>
                                        </p:attrNameLst>
                                      </p:cBhvr>
                                      <p:to>
                                        <p:strVal val="visible"/>
                                      </p:to>
                                    </p:set>
                                    <p:animEffect transition="in" filter="fade">
                                      <p:cBhvr>
                                        <p:cTn id="13" dur="2000"/>
                                        <p:tgtEl>
                                          <p:spTgt spid="1026"/>
                                        </p:tgtEl>
                                      </p:cBhvr>
                                    </p:animEffect>
                                    <p:anim calcmode="lin" valueType="num">
                                      <p:cBhvr>
                                        <p:cTn id="14" dur="2000" fill="hold"/>
                                        <p:tgtEl>
                                          <p:spTgt spid="1026"/>
                                        </p:tgtEl>
                                        <p:attrNameLst>
                                          <p:attrName>style.rotation</p:attrName>
                                        </p:attrNameLst>
                                      </p:cBhvr>
                                      <p:tavLst>
                                        <p:tav tm="0">
                                          <p:val>
                                            <p:fltVal val="720"/>
                                          </p:val>
                                        </p:tav>
                                        <p:tav tm="100000">
                                          <p:val>
                                            <p:fltVal val="0"/>
                                          </p:val>
                                        </p:tav>
                                      </p:tavLst>
                                    </p:anim>
                                    <p:anim calcmode="lin" valueType="num">
                                      <p:cBhvr>
                                        <p:cTn id="15" dur="2000" fill="hold"/>
                                        <p:tgtEl>
                                          <p:spTgt spid="1026"/>
                                        </p:tgtEl>
                                        <p:attrNameLst>
                                          <p:attrName>ppt_h</p:attrName>
                                        </p:attrNameLst>
                                      </p:cBhvr>
                                      <p:tavLst>
                                        <p:tav tm="0">
                                          <p:val>
                                            <p:fltVal val="0"/>
                                          </p:val>
                                        </p:tav>
                                        <p:tav tm="100000">
                                          <p:val>
                                            <p:strVal val="#ppt_h"/>
                                          </p:val>
                                        </p:tav>
                                      </p:tavLst>
                                    </p:anim>
                                    <p:anim calcmode="lin" valueType="num">
                                      <p:cBhvr>
                                        <p:cTn id="16" dur="2000" fill="hold"/>
                                        <p:tgtEl>
                                          <p:spTgt spid="1026"/>
                                        </p:tgtEl>
                                        <p:attrNameLst>
                                          <p:attrName>ppt_w</p:attrName>
                                        </p:attrNameLst>
                                      </p:cBhvr>
                                      <p:tavLst>
                                        <p:tav tm="0">
                                          <p:val>
                                            <p:fltVal val="0"/>
                                          </p:val>
                                        </p:tav>
                                        <p:tav tm="100000">
                                          <p:val>
                                            <p:strVal val="#ppt_w"/>
                                          </p:val>
                                        </p:tav>
                                      </p:tavLst>
                                    </p:anim>
                                  </p:childTnLst>
                                </p:cTn>
                              </p:par>
                            </p:childTnLst>
                          </p:cTn>
                        </p:par>
                      </p:childTnLst>
                    </p:cTn>
                  </p:par>
                  <p:par>
                    <p:cTn id="17" fill="hold">
                      <p:stCondLst>
                        <p:cond delay="indefinite"/>
                      </p:stCondLst>
                      <p:childTnLst>
                        <p:par>
                          <p:cTn id="18" fill="hold">
                            <p:stCondLst>
                              <p:cond delay="0"/>
                            </p:stCondLst>
                            <p:childTnLst>
                              <p:par>
                                <p:cTn id="19" presetID="37" presetClass="exit" presetSubtype="0" fill="hold" grpId="0" nodeType="clickEffect">
                                  <p:stCondLst>
                                    <p:cond delay="0"/>
                                  </p:stCondLst>
                                  <p:childTnLst>
                                    <p:animEffect transition="out" filter="fade">
                                      <p:cBhvr>
                                        <p:cTn id="20" dur="1000"/>
                                        <p:tgtEl>
                                          <p:spTgt spid="4"/>
                                        </p:tgtEl>
                                      </p:cBhvr>
                                    </p:animEffect>
                                    <p:anim calcmode="lin" valueType="num">
                                      <p:cBhvr>
                                        <p:cTn id="21" dur="1000"/>
                                        <p:tgtEl>
                                          <p:spTgt spid="4"/>
                                        </p:tgtEl>
                                        <p:attrNameLst>
                                          <p:attrName>ppt_x</p:attrName>
                                        </p:attrNameLst>
                                      </p:cBhvr>
                                      <p:tavLst>
                                        <p:tav tm="0">
                                          <p:val>
                                            <p:strVal val="ppt_x"/>
                                          </p:val>
                                        </p:tav>
                                        <p:tav tm="100000">
                                          <p:val>
                                            <p:strVal val="ppt_x"/>
                                          </p:val>
                                        </p:tav>
                                      </p:tavLst>
                                    </p:anim>
                                    <p:anim calcmode="lin" valueType="num">
                                      <p:cBhvr>
                                        <p:cTn id="22" dur="100" decel="100000"/>
                                        <p:tgtEl>
                                          <p:spTgt spid="4"/>
                                        </p:tgtEl>
                                        <p:attrNameLst>
                                          <p:attrName>ppt_y</p:attrName>
                                        </p:attrNameLst>
                                      </p:cBhvr>
                                      <p:tavLst>
                                        <p:tav tm="0">
                                          <p:val>
                                            <p:strVal val="ppt_y"/>
                                          </p:val>
                                        </p:tav>
                                        <p:tav tm="100000">
                                          <p:val>
                                            <p:strVal val="ppt_y-.03"/>
                                          </p:val>
                                        </p:tav>
                                      </p:tavLst>
                                    </p:anim>
                                    <p:anim calcmode="lin" valueType="num">
                                      <p:cBhvr>
                                        <p:cTn id="23" dur="900" accel="100000">
                                          <p:stCondLst>
                                            <p:cond delay="100"/>
                                          </p:stCondLst>
                                        </p:cTn>
                                        <p:tgtEl>
                                          <p:spTgt spid="4"/>
                                        </p:tgtEl>
                                        <p:attrNameLst>
                                          <p:attrName>ppt_y</p:attrName>
                                        </p:attrNameLst>
                                      </p:cBhvr>
                                      <p:tavLst>
                                        <p:tav tm="0">
                                          <p:val>
                                            <p:strVal val="ppt_y"/>
                                          </p:val>
                                        </p:tav>
                                        <p:tav tm="100000">
                                          <p:val>
                                            <p:strVal val="ppt_y+1"/>
                                          </p:val>
                                        </p:tav>
                                      </p:tavLst>
                                    </p:anim>
                                    <p:set>
                                      <p:cBhvr>
                                        <p:cTn id="24" dur="1" fill="hold">
                                          <p:stCondLst>
                                            <p:cond delay="999"/>
                                          </p:stCondLst>
                                        </p:cTn>
                                        <p:tgtEl>
                                          <p:spTgt spid="4"/>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31" presetClass="exit" presetSubtype="0" fill="hold" grpId="1" nodeType="clickEffect">
                                  <p:stCondLst>
                                    <p:cond delay="0"/>
                                  </p:stCondLst>
                                  <p:iterate type="lt">
                                    <p:tmPct val="5000"/>
                                  </p:iterate>
                                  <p:childTnLst>
                                    <p:anim calcmode="lin" valueType="num">
                                      <p:cBhvr>
                                        <p:cTn id="28" dur="1000"/>
                                        <p:tgtEl>
                                          <p:spTgt spid="3"/>
                                        </p:tgtEl>
                                        <p:attrNameLst>
                                          <p:attrName>ppt_w</p:attrName>
                                        </p:attrNameLst>
                                      </p:cBhvr>
                                      <p:tavLst>
                                        <p:tav tm="0">
                                          <p:val>
                                            <p:strVal val="ppt_w"/>
                                          </p:val>
                                        </p:tav>
                                        <p:tav tm="100000">
                                          <p:val>
                                            <p:fltVal val="0"/>
                                          </p:val>
                                        </p:tav>
                                      </p:tavLst>
                                    </p:anim>
                                    <p:anim calcmode="lin" valueType="num">
                                      <p:cBhvr>
                                        <p:cTn id="29" dur="1000"/>
                                        <p:tgtEl>
                                          <p:spTgt spid="3"/>
                                        </p:tgtEl>
                                        <p:attrNameLst>
                                          <p:attrName>ppt_h</p:attrName>
                                        </p:attrNameLst>
                                      </p:cBhvr>
                                      <p:tavLst>
                                        <p:tav tm="0">
                                          <p:val>
                                            <p:strVal val="ppt_h"/>
                                          </p:val>
                                        </p:tav>
                                        <p:tav tm="100000">
                                          <p:val>
                                            <p:fltVal val="0"/>
                                          </p:val>
                                        </p:tav>
                                      </p:tavLst>
                                    </p:anim>
                                    <p:anim calcmode="lin" valueType="num">
                                      <p:cBhvr>
                                        <p:cTn id="30" dur="1000"/>
                                        <p:tgtEl>
                                          <p:spTgt spid="3"/>
                                        </p:tgtEl>
                                        <p:attrNameLst>
                                          <p:attrName>style.rotation</p:attrName>
                                        </p:attrNameLst>
                                      </p:cBhvr>
                                      <p:tavLst>
                                        <p:tav tm="0">
                                          <p:val>
                                            <p:fltVal val="0"/>
                                          </p:val>
                                        </p:tav>
                                        <p:tav tm="100000">
                                          <p:val>
                                            <p:fltVal val="90"/>
                                          </p:val>
                                        </p:tav>
                                      </p:tavLst>
                                    </p:anim>
                                    <p:animEffect transition="out" filter="fade">
                                      <p:cBhvr>
                                        <p:cTn id="31" dur="1000"/>
                                        <p:tgtEl>
                                          <p:spTgt spid="3"/>
                                        </p:tgtEl>
                                      </p:cBhvr>
                                    </p:animEffect>
                                    <p:set>
                                      <p:cBhvr>
                                        <p:cTn id="32" dur="1" fill="hold">
                                          <p:stCondLst>
                                            <p:cond delay="999"/>
                                          </p:stCondLst>
                                        </p:cTn>
                                        <p:tgtEl>
                                          <p:spTgt spid="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31" presetClass="exit" presetSubtype="0" fill="hold" nodeType="clickEffect">
                                  <p:stCondLst>
                                    <p:cond delay="0"/>
                                  </p:stCondLst>
                                  <p:iterate type="lt">
                                    <p:tmPct val="5000"/>
                                  </p:iterate>
                                  <p:childTnLst>
                                    <p:anim calcmode="lin" valueType="num">
                                      <p:cBhvr>
                                        <p:cTn id="36" dur="1000"/>
                                        <p:tgtEl>
                                          <p:spTgt spid="1026"/>
                                        </p:tgtEl>
                                        <p:attrNameLst>
                                          <p:attrName>ppt_w</p:attrName>
                                        </p:attrNameLst>
                                      </p:cBhvr>
                                      <p:tavLst>
                                        <p:tav tm="0">
                                          <p:val>
                                            <p:strVal val="ppt_w"/>
                                          </p:val>
                                        </p:tav>
                                        <p:tav tm="100000">
                                          <p:val>
                                            <p:fltVal val="0"/>
                                          </p:val>
                                        </p:tav>
                                      </p:tavLst>
                                    </p:anim>
                                    <p:anim calcmode="lin" valueType="num">
                                      <p:cBhvr>
                                        <p:cTn id="37" dur="1000"/>
                                        <p:tgtEl>
                                          <p:spTgt spid="1026"/>
                                        </p:tgtEl>
                                        <p:attrNameLst>
                                          <p:attrName>ppt_h</p:attrName>
                                        </p:attrNameLst>
                                      </p:cBhvr>
                                      <p:tavLst>
                                        <p:tav tm="0">
                                          <p:val>
                                            <p:strVal val="ppt_h"/>
                                          </p:val>
                                        </p:tav>
                                        <p:tav tm="100000">
                                          <p:val>
                                            <p:fltVal val="0"/>
                                          </p:val>
                                        </p:tav>
                                      </p:tavLst>
                                    </p:anim>
                                    <p:anim calcmode="lin" valueType="num">
                                      <p:cBhvr>
                                        <p:cTn id="38" dur="1000"/>
                                        <p:tgtEl>
                                          <p:spTgt spid="1026"/>
                                        </p:tgtEl>
                                        <p:attrNameLst>
                                          <p:attrName>style.rotation</p:attrName>
                                        </p:attrNameLst>
                                      </p:cBhvr>
                                      <p:tavLst>
                                        <p:tav tm="0">
                                          <p:val>
                                            <p:fltVal val="0"/>
                                          </p:val>
                                        </p:tav>
                                        <p:tav tm="100000">
                                          <p:val>
                                            <p:fltVal val="90"/>
                                          </p:val>
                                        </p:tav>
                                      </p:tavLst>
                                    </p:anim>
                                    <p:animEffect transition="out" filter="fade">
                                      <p:cBhvr>
                                        <p:cTn id="39" dur="1000"/>
                                        <p:tgtEl>
                                          <p:spTgt spid="1026"/>
                                        </p:tgtEl>
                                      </p:cBhvr>
                                    </p:animEffect>
                                    <p:set>
                                      <p:cBhvr>
                                        <p:cTn id="40" dur="1" fill="hold">
                                          <p:stCondLst>
                                            <p:cond delay="999"/>
                                          </p:stCondLst>
                                        </p:cTn>
                                        <p:tgtEl>
                                          <p:spTgt spid="10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Andrzej\Pulpit\NIE DOTYKAĆ !!!\9.jpg"/>
          <p:cNvPicPr>
            <a:picLocks noChangeAspect="1" noChangeArrowheads="1"/>
          </p:cNvPicPr>
          <p:nvPr/>
        </p:nvPicPr>
        <p:blipFill>
          <a:blip r:embed="rId2"/>
          <a:srcRect/>
          <a:stretch>
            <a:fillRect/>
          </a:stretch>
        </p:blipFill>
        <p:spPr bwMode="auto">
          <a:xfrm>
            <a:off x="3122613" y="0"/>
            <a:ext cx="6021387" cy="3154363"/>
          </a:xfrm>
          <a:prstGeom prst="rect">
            <a:avLst/>
          </a:prstGeom>
          <a:noFill/>
        </p:spPr>
      </p:pic>
      <p:sp>
        <p:nvSpPr>
          <p:cNvPr id="4" name="Prostokąt 3"/>
          <p:cNvSpPr/>
          <p:nvPr/>
        </p:nvSpPr>
        <p:spPr>
          <a:xfrm>
            <a:off x="0" y="0"/>
            <a:ext cx="3143240" cy="3046988"/>
          </a:xfrm>
          <a:prstGeom prst="rect">
            <a:avLst/>
          </a:prstGeom>
          <a:noFill/>
        </p:spPr>
        <p:txBody>
          <a:bodyPr wrap="square" lIns="91440" tIns="45720" rIns="91440" bIns="45720">
            <a:spAutoFit/>
          </a:bodyPr>
          <a:lstStyle/>
          <a:p>
            <a:pPr algn="ctr"/>
            <a:r>
              <a:rPr lang="pl-PL" sz="4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Fragment mapy Księstwa Nyskiego</a:t>
            </a:r>
            <a:endParaRPr lang="pl-PL" sz="4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5" name="Prostokąt 4"/>
          <p:cNvSpPr/>
          <p:nvPr/>
        </p:nvSpPr>
        <p:spPr>
          <a:xfrm>
            <a:off x="0" y="3214686"/>
            <a:ext cx="9144000" cy="3539430"/>
          </a:xfrm>
          <a:prstGeom prst="rect">
            <a:avLst/>
          </a:prstGeom>
        </p:spPr>
        <p:txBody>
          <a:bodyPr wrap="square">
            <a:spAutoFit/>
          </a:bodyPr>
          <a:lstStyle/>
          <a:p>
            <a:pPr algn="just"/>
            <a:r>
              <a:rPr lang="pl-PL" sz="2800" dirty="0" smtClean="0"/>
              <a:t>Cechy rzemieślnicze przestały istnieć. Życie zaczęło się odradzać dopiero w końcu stulecia. Poważny wzrost ekonomiczny miasta następuje w XVI wieku. Biskup Jan Turzo zezwala mieszczanom na korzystanie ze swych kamieniołomów pod Chałupkami dla umocnienia fortyfikacji miejskich w obawie przed najazdem Turków. Ożywia się handel dzięki ustanowieniu trzech jarmarków. Wzrasta podstawowa paczkowskiego eksportu – sukiennictwo.</a:t>
            </a:r>
            <a:endParaRPr lang="pl-PL" sz="2800" dirty="0"/>
          </a:p>
        </p:txBody>
      </p:sp>
    </p:spTree>
  </p:cSld>
  <p:clrMapOvr>
    <a:masterClrMapping/>
  </p:clrMapOvr>
  <p:transition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2400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19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190"/>
                                        <p:tgtEl>
                                          <p:spTgt spid="4"/>
                                        </p:tgtEl>
                                        <p:attrNameLst>
                                          <p:attrName>fillcolor</p:attrName>
                                        </p:attrNameLst>
                                      </p:cBhvr>
                                      <p:tavLst>
                                        <p:tav tm="0">
                                          <p:val>
                                            <p:clrVal>
                                              <a:schemeClr val="accent2"/>
                                            </p:clrVal>
                                          </p:val>
                                        </p:tav>
                                        <p:tav tm="50000">
                                          <p:val>
                                            <p:clrVal>
                                              <a:schemeClr val="hlink"/>
                                            </p:clrVal>
                                          </p:val>
                                        </p:tav>
                                      </p:tavLst>
                                    </p:anim>
                                    <p:set>
                                      <p:cBhvr>
                                        <p:cTn id="9" dur="190"/>
                                        <p:tgtEl>
                                          <p:spTgt spid="4"/>
                                        </p:tgtEl>
                                        <p:attrNameLst>
                                          <p:attrName>fill.type</p:attrName>
                                        </p:attrNameLst>
                                      </p:cBhvr>
                                      <p:to>
                                        <p:strVal val="solid"/>
                                      </p:to>
                                    </p:set>
                                  </p:childTnLst>
                                </p:cTn>
                              </p:par>
                            </p:childTnLst>
                          </p:cTn>
                        </p:par>
                        <p:par>
                          <p:cTn id="10" fill="hold">
                            <p:stCondLst>
                              <p:cond delay="26755"/>
                            </p:stCondLst>
                            <p:childTnLst>
                              <p:par>
                                <p:cTn id="11" presetID="9" presetClass="entr" presetSubtype="0" fill="hold" nodeType="after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dissolve">
                                      <p:cBhvr>
                                        <p:cTn id="13" dur="5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xit" presetSubtype="12" fill="hold" grpId="0" nodeType="clickEffect">
                                  <p:stCondLst>
                                    <p:cond delay="0"/>
                                  </p:stCondLst>
                                  <p:childTnLst>
                                    <p:animEffect transition="out" filter="strips(downLeft)">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31" presetClass="exit" presetSubtype="0" fill="hold" grpId="1" nodeType="clickEffect">
                                  <p:stCondLst>
                                    <p:cond delay="0"/>
                                  </p:stCondLst>
                                  <p:iterate type="lt">
                                    <p:tmPct val="5000"/>
                                  </p:iterate>
                                  <p:childTnLst>
                                    <p:anim calcmode="lin" valueType="num">
                                      <p:cBhvr>
                                        <p:cTn id="22" dur="1000"/>
                                        <p:tgtEl>
                                          <p:spTgt spid="4"/>
                                        </p:tgtEl>
                                        <p:attrNameLst>
                                          <p:attrName>ppt_w</p:attrName>
                                        </p:attrNameLst>
                                      </p:cBhvr>
                                      <p:tavLst>
                                        <p:tav tm="0">
                                          <p:val>
                                            <p:strVal val="ppt_w"/>
                                          </p:val>
                                        </p:tav>
                                        <p:tav tm="100000">
                                          <p:val>
                                            <p:fltVal val="0"/>
                                          </p:val>
                                        </p:tav>
                                      </p:tavLst>
                                    </p:anim>
                                    <p:anim calcmode="lin" valueType="num">
                                      <p:cBhvr>
                                        <p:cTn id="23" dur="1000"/>
                                        <p:tgtEl>
                                          <p:spTgt spid="4"/>
                                        </p:tgtEl>
                                        <p:attrNameLst>
                                          <p:attrName>ppt_h</p:attrName>
                                        </p:attrNameLst>
                                      </p:cBhvr>
                                      <p:tavLst>
                                        <p:tav tm="0">
                                          <p:val>
                                            <p:strVal val="ppt_h"/>
                                          </p:val>
                                        </p:tav>
                                        <p:tav tm="100000">
                                          <p:val>
                                            <p:fltVal val="0"/>
                                          </p:val>
                                        </p:tav>
                                      </p:tavLst>
                                    </p:anim>
                                    <p:anim calcmode="lin" valueType="num">
                                      <p:cBhvr>
                                        <p:cTn id="24" dur="1000"/>
                                        <p:tgtEl>
                                          <p:spTgt spid="4"/>
                                        </p:tgtEl>
                                        <p:attrNameLst>
                                          <p:attrName>style.rotation</p:attrName>
                                        </p:attrNameLst>
                                      </p:cBhvr>
                                      <p:tavLst>
                                        <p:tav tm="0">
                                          <p:val>
                                            <p:fltVal val="0"/>
                                          </p:val>
                                        </p:tav>
                                        <p:tav tm="100000">
                                          <p:val>
                                            <p:fltVal val="90"/>
                                          </p:val>
                                        </p:tav>
                                      </p:tavLst>
                                    </p:anim>
                                    <p:animEffect transition="out" filter="fade">
                                      <p:cBhvr>
                                        <p:cTn id="25" dur="1000"/>
                                        <p:tgtEl>
                                          <p:spTgt spid="4"/>
                                        </p:tgtEl>
                                      </p:cBhvr>
                                    </p:animEffect>
                                    <p:set>
                                      <p:cBhvr>
                                        <p:cTn id="26" dur="1" fill="hold">
                                          <p:stCondLst>
                                            <p:cond delay="999"/>
                                          </p:stCondLst>
                                        </p:cTn>
                                        <p:tgtEl>
                                          <p:spTgt spid="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34" presetClass="exit" presetSubtype="0" fill="hold" nodeType="clickEffect">
                                  <p:stCondLst>
                                    <p:cond delay="0"/>
                                  </p:stCondLst>
                                  <p:childTnLst>
                                    <p:anim from="(ppt_x)" to="(ppt_x+1)" calcmode="lin" valueType="num">
                                      <p:cBhvr>
                                        <p:cTn id="30" dur="1000">
                                          <p:stCondLst>
                                            <p:cond delay="0"/>
                                          </p:stCondLst>
                                        </p:cTn>
                                        <p:tgtEl>
                                          <p:spTgt spid="2050"/>
                                        </p:tgtEl>
                                        <p:attrNameLst>
                                          <p:attrName>ppt_x</p:attrName>
                                        </p:attrNameLst>
                                      </p:cBhvr>
                                    </p:anim>
                                    <p:anim from="0" to="-1.0" calcmode="lin" valueType="num">
                                      <p:cBhvr>
                                        <p:cTn id="31" dur="200" accel="50000">
                                          <p:stCondLst>
                                            <p:cond delay="0"/>
                                          </p:stCondLst>
                                        </p:cTn>
                                        <p:tgtEl>
                                          <p:spTgt spid="2050"/>
                                        </p:tgtEl>
                                        <p:attrNameLst>
                                          <p:attrName>xshear</p:attrName>
                                        </p:attrNameLst>
                                      </p:cBhvr>
                                    </p:anim>
                                    <p:set>
                                      <p:cBhvr>
                                        <p:cTn id="32" dur="800">
                                          <p:stCondLst>
                                            <p:cond delay="200"/>
                                          </p:stCondLst>
                                        </p:cTn>
                                        <p:tgtEl>
                                          <p:spTgt spid="2050"/>
                                        </p:tgtEl>
                                        <p:attrNameLst>
                                          <p:attrName>xshear</p:attrName>
                                        </p:attrNameLst>
                                      </p:cBhvr>
                                      <p:to>
                                        <p:strVal val="-1.0"/>
                                      </p:to>
                                    </p:set>
                                    <p:set>
                                      <p:cBhvr>
                                        <p:cTn id="33" dur="1" fill="hold">
                                          <p:stCondLst>
                                            <p:cond delay="999"/>
                                          </p:stCondLst>
                                        </p:cTn>
                                        <p:tgtEl>
                                          <p:spTgt spid="20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Andrzej\Pulpit\NIE DOTYKAĆ !!!\30.jpg"/>
          <p:cNvPicPr>
            <a:picLocks noChangeAspect="1" noChangeArrowheads="1"/>
          </p:cNvPicPr>
          <p:nvPr/>
        </p:nvPicPr>
        <p:blipFill>
          <a:blip r:embed="rId2"/>
          <a:srcRect/>
          <a:stretch>
            <a:fillRect/>
          </a:stretch>
        </p:blipFill>
        <p:spPr bwMode="auto">
          <a:xfrm>
            <a:off x="428596" y="0"/>
            <a:ext cx="3776976" cy="4714884"/>
          </a:xfrm>
          <a:prstGeom prst="rect">
            <a:avLst/>
          </a:prstGeom>
          <a:noFill/>
        </p:spPr>
      </p:pic>
      <p:pic>
        <p:nvPicPr>
          <p:cNvPr id="3075" name="Picture 3" descr="C:\Documents and Settings\Andrzej\Pulpit\NIE DOTYKAĆ !!!\31.jpg"/>
          <p:cNvPicPr>
            <a:picLocks noChangeAspect="1" noChangeArrowheads="1"/>
          </p:cNvPicPr>
          <p:nvPr/>
        </p:nvPicPr>
        <p:blipFill>
          <a:blip r:embed="rId3"/>
          <a:srcRect/>
          <a:stretch>
            <a:fillRect/>
          </a:stretch>
        </p:blipFill>
        <p:spPr bwMode="auto">
          <a:xfrm>
            <a:off x="4714876" y="0"/>
            <a:ext cx="3786182" cy="4726375"/>
          </a:xfrm>
          <a:prstGeom prst="rect">
            <a:avLst/>
          </a:prstGeom>
          <a:noFill/>
        </p:spPr>
      </p:pic>
      <p:sp>
        <p:nvSpPr>
          <p:cNvPr id="4" name="Prostokąt 3"/>
          <p:cNvSpPr/>
          <p:nvPr/>
        </p:nvSpPr>
        <p:spPr>
          <a:xfrm>
            <a:off x="0" y="4549676"/>
            <a:ext cx="9144000" cy="2308324"/>
          </a:xfrm>
          <a:prstGeom prst="rect">
            <a:avLst/>
          </a:prstGeom>
          <a:noFill/>
        </p:spPr>
        <p:txBody>
          <a:bodyPr wrap="square" lIns="91440" tIns="45720" rIns="91440" bIns="45720">
            <a:spAutoFit/>
          </a:bodyPr>
          <a:lstStyle/>
          <a:p>
            <a:pPr algn="ctr"/>
            <a:r>
              <a:rPr lang="pl-PL" sz="4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Najsilniejszy cech w Paczkowie –sukienników - zrzeszał w 1620 r. </a:t>
            </a:r>
          </a:p>
          <a:p>
            <a:pPr algn="ctr"/>
            <a:r>
              <a:rPr lang="pl-PL" sz="4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67 członków</a:t>
            </a:r>
            <a:endParaRPr lang="pl-PL" sz="4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3" presetClass="entr" presetSubtype="16" fill="hold" nodeType="afterEffect">
                                  <p:stCondLst>
                                    <p:cond delay="7000"/>
                                  </p:stCondLst>
                                  <p:childTnLst>
                                    <p:set>
                                      <p:cBhvr>
                                        <p:cTn id="12" dur="1" fill="hold">
                                          <p:stCondLst>
                                            <p:cond delay="0"/>
                                          </p:stCondLst>
                                        </p:cTn>
                                        <p:tgtEl>
                                          <p:spTgt spid="3074"/>
                                        </p:tgtEl>
                                        <p:attrNameLst>
                                          <p:attrName>style.visibility</p:attrName>
                                        </p:attrNameLst>
                                      </p:cBhvr>
                                      <p:to>
                                        <p:strVal val="visible"/>
                                      </p:to>
                                    </p:set>
                                    <p:anim calcmode="lin" valueType="num">
                                      <p:cBhvr>
                                        <p:cTn id="13" dur="500" fill="hold"/>
                                        <p:tgtEl>
                                          <p:spTgt spid="3074"/>
                                        </p:tgtEl>
                                        <p:attrNameLst>
                                          <p:attrName>ppt_w</p:attrName>
                                        </p:attrNameLst>
                                      </p:cBhvr>
                                      <p:tavLst>
                                        <p:tav tm="0">
                                          <p:val>
                                            <p:fltVal val="0"/>
                                          </p:val>
                                        </p:tav>
                                        <p:tav tm="100000">
                                          <p:val>
                                            <p:strVal val="#ppt_w"/>
                                          </p:val>
                                        </p:tav>
                                      </p:tavLst>
                                    </p:anim>
                                    <p:anim calcmode="lin" valueType="num">
                                      <p:cBhvr>
                                        <p:cTn id="14" dur="500" fill="hold"/>
                                        <p:tgtEl>
                                          <p:spTgt spid="3074"/>
                                        </p:tgtEl>
                                        <p:attrNameLst>
                                          <p:attrName>ppt_h</p:attrName>
                                        </p:attrNameLst>
                                      </p:cBhvr>
                                      <p:tavLst>
                                        <p:tav tm="0">
                                          <p:val>
                                            <p:fltVal val="0"/>
                                          </p:val>
                                        </p:tav>
                                        <p:tav tm="100000">
                                          <p:val>
                                            <p:strVal val="#ppt_h"/>
                                          </p:val>
                                        </p:tav>
                                      </p:tavLst>
                                    </p:anim>
                                  </p:childTnLst>
                                </p:cTn>
                              </p:par>
                              <p:par>
                                <p:cTn id="15" presetID="23" presetClass="entr" presetSubtype="16" fill="hold" nodeType="withEffect">
                                  <p:stCondLst>
                                    <p:cond delay="7000"/>
                                  </p:stCondLst>
                                  <p:childTnLst>
                                    <p:set>
                                      <p:cBhvr>
                                        <p:cTn id="16" dur="1" fill="hold">
                                          <p:stCondLst>
                                            <p:cond delay="0"/>
                                          </p:stCondLst>
                                        </p:cTn>
                                        <p:tgtEl>
                                          <p:spTgt spid="3075"/>
                                        </p:tgtEl>
                                        <p:attrNameLst>
                                          <p:attrName>style.visibility</p:attrName>
                                        </p:attrNameLst>
                                      </p:cBhvr>
                                      <p:to>
                                        <p:strVal val="visible"/>
                                      </p:to>
                                    </p:set>
                                    <p:anim calcmode="lin" valueType="num">
                                      <p:cBhvr>
                                        <p:cTn id="17" dur="500" fill="hold"/>
                                        <p:tgtEl>
                                          <p:spTgt spid="3075"/>
                                        </p:tgtEl>
                                        <p:attrNameLst>
                                          <p:attrName>ppt_w</p:attrName>
                                        </p:attrNameLst>
                                      </p:cBhvr>
                                      <p:tavLst>
                                        <p:tav tm="0">
                                          <p:val>
                                            <p:fltVal val="0"/>
                                          </p:val>
                                        </p:tav>
                                        <p:tav tm="100000">
                                          <p:val>
                                            <p:strVal val="#ppt_w"/>
                                          </p:val>
                                        </p:tav>
                                      </p:tavLst>
                                    </p:anim>
                                    <p:anim calcmode="lin" valueType="num">
                                      <p:cBhvr>
                                        <p:cTn id="18" dur="500" fill="hold"/>
                                        <p:tgtEl>
                                          <p:spTgt spid="3075"/>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55" presetClass="exit" presetSubtype="0" fill="hold" grpId="1" nodeType="clickEffect">
                                  <p:stCondLst>
                                    <p:cond delay="0"/>
                                  </p:stCondLst>
                                  <p:iterate type="lt">
                                    <p:tmPct val="0"/>
                                  </p:iterate>
                                  <p:childTnLst>
                                    <p:anim calcmode="lin" valueType="num">
                                      <p:cBhvr>
                                        <p:cTn id="22" dur="1000"/>
                                        <p:tgtEl>
                                          <p:spTgt spid="4"/>
                                        </p:tgtEl>
                                        <p:attrNameLst>
                                          <p:attrName>ppt_w</p:attrName>
                                        </p:attrNameLst>
                                      </p:cBhvr>
                                      <p:tavLst>
                                        <p:tav tm="0">
                                          <p:val>
                                            <p:strVal val="ppt_w"/>
                                          </p:val>
                                        </p:tav>
                                        <p:tav tm="100000">
                                          <p:val>
                                            <p:strVal val="ppt_w*0.70"/>
                                          </p:val>
                                        </p:tav>
                                      </p:tavLst>
                                    </p:anim>
                                    <p:anim calcmode="lin" valueType="num">
                                      <p:cBhvr>
                                        <p:cTn id="23" dur="1000"/>
                                        <p:tgtEl>
                                          <p:spTgt spid="4"/>
                                        </p:tgtEl>
                                        <p:attrNameLst>
                                          <p:attrName>ppt_h</p:attrName>
                                        </p:attrNameLst>
                                      </p:cBhvr>
                                      <p:tavLst>
                                        <p:tav tm="0">
                                          <p:val>
                                            <p:strVal val="ppt_h"/>
                                          </p:val>
                                        </p:tav>
                                        <p:tav tm="100000">
                                          <p:val>
                                            <p:strVal val="ppt_h"/>
                                          </p:val>
                                        </p:tav>
                                      </p:tavLst>
                                    </p:anim>
                                    <p:animEffect transition="out" filter="fade">
                                      <p:cBhvr>
                                        <p:cTn id="24" dur="1000"/>
                                        <p:tgtEl>
                                          <p:spTgt spid="4"/>
                                        </p:tgtEl>
                                      </p:cBhvr>
                                    </p:animEffect>
                                    <p:set>
                                      <p:cBhvr>
                                        <p:cTn id="25" dur="1" fill="hold">
                                          <p:stCondLst>
                                            <p:cond delay="999"/>
                                          </p:stCondLst>
                                        </p:cTn>
                                        <p:tgtEl>
                                          <p:spTgt spid="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8" presetClass="exit" presetSubtype="12" fill="hold" nodeType="clickEffect">
                                  <p:stCondLst>
                                    <p:cond delay="0"/>
                                  </p:stCondLst>
                                  <p:childTnLst>
                                    <p:animEffect transition="out" filter="strips(downLeft)">
                                      <p:cBhvr>
                                        <p:cTn id="29" dur="500"/>
                                        <p:tgtEl>
                                          <p:spTgt spid="3074"/>
                                        </p:tgtEl>
                                      </p:cBhvr>
                                    </p:animEffect>
                                    <p:set>
                                      <p:cBhvr>
                                        <p:cTn id="30" dur="1" fill="hold">
                                          <p:stCondLst>
                                            <p:cond delay="499"/>
                                          </p:stCondLst>
                                        </p:cTn>
                                        <p:tgtEl>
                                          <p:spTgt spid="3074"/>
                                        </p:tgtEl>
                                        <p:attrNameLst>
                                          <p:attrName>style.visibility</p:attrName>
                                        </p:attrNameLst>
                                      </p:cBhvr>
                                      <p:to>
                                        <p:strVal val="hidden"/>
                                      </p:to>
                                    </p:set>
                                  </p:childTnLst>
                                </p:cTn>
                              </p:par>
                              <p:par>
                                <p:cTn id="31" presetID="18" presetClass="exit" presetSubtype="12" fill="hold" nodeType="withEffect">
                                  <p:stCondLst>
                                    <p:cond delay="0"/>
                                  </p:stCondLst>
                                  <p:childTnLst>
                                    <p:animEffect transition="out" filter="strips(downLeft)">
                                      <p:cBhvr>
                                        <p:cTn id="32" dur="500"/>
                                        <p:tgtEl>
                                          <p:spTgt spid="3075"/>
                                        </p:tgtEl>
                                      </p:cBhvr>
                                    </p:animEffect>
                                    <p:set>
                                      <p:cBhvr>
                                        <p:cTn id="33" dur="1" fill="hold">
                                          <p:stCondLst>
                                            <p:cond delay="499"/>
                                          </p:stCondLst>
                                        </p:cTn>
                                        <p:tgtEl>
                                          <p:spTgt spid="307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Documents and Settings\Andrzej\Pulpit\NIE DOTYKAĆ !!!\5.jpg"/>
          <p:cNvPicPr>
            <a:picLocks noChangeAspect="1" noChangeArrowheads="1"/>
          </p:cNvPicPr>
          <p:nvPr/>
        </p:nvPicPr>
        <p:blipFill>
          <a:blip r:embed="rId2"/>
          <a:srcRect/>
          <a:stretch>
            <a:fillRect/>
          </a:stretch>
        </p:blipFill>
        <p:spPr bwMode="auto">
          <a:xfrm>
            <a:off x="4195465" y="1"/>
            <a:ext cx="4948535" cy="3214685"/>
          </a:xfrm>
          <a:prstGeom prst="rect">
            <a:avLst/>
          </a:prstGeom>
          <a:noFill/>
        </p:spPr>
      </p:pic>
      <p:sp>
        <p:nvSpPr>
          <p:cNvPr id="4" name="Prostokąt 3"/>
          <p:cNvSpPr/>
          <p:nvPr/>
        </p:nvSpPr>
        <p:spPr>
          <a:xfrm>
            <a:off x="0" y="3318570"/>
            <a:ext cx="9144000" cy="3539430"/>
          </a:xfrm>
          <a:prstGeom prst="rect">
            <a:avLst/>
          </a:prstGeom>
        </p:spPr>
        <p:txBody>
          <a:bodyPr wrap="square">
            <a:spAutoFit/>
          </a:bodyPr>
          <a:lstStyle/>
          <a:p>
            <a:pPr algn="just"/>
            <a:r>
              <a:rPr lang="pl-PL" sz="2800" dirty="0" smtClean="0"/>
              <a:t>Wspaniały rozwój Paczkowa kończy się wraz z wybuchem wojny trzydziestoletniej. Miasto kolejno zajmowały wojska protestanckie i katolickie. W 1634 roku gród został spalony przez wojska cesarskie. Wielu mieszkańców zginęło, inni opuścili rodzinne miasto. W obrębie grodu żyło ok. 800 osób. Nowe klęski spadły na miasto w XVIII wieku podczas wojen prusko-austryjackich o posiadanie Śląska. </a:t>
            </a:r>
          </a:p>
          <a:p>
            <a:pPr algn="just"/>
            <a:endParaRPr lang="pl-PL" sz="2800" dirty="0"/>
          </a:p>
        </p:txBody>
      </p:sp>
      <p:sp>
        <p:nvSpPr>
          <p:cNvPr id="6" name="Prostokąt 5"/>
          <p:cNvSpPr/>
          <p:nvPr/>
        </p:nvSpPr>
        <p:spPr>
          <a:xfrm>
            <a:off x="0" y="0"/>
            <a:ext cx="4429124" cy="3046988"/>
          </a:xfrm>
          <a:prstGeom prst="rect">
            <a:avLst/>
          </a:prstGeom>
          <a:noFill/>
        </p:spPr>
        <p:txBody>
          <a:bodyPr wrap="square" lIns="91440" tIns="45720" rIns="91440" bIns="45720">
            <a:spAutoFit/>
          </a:bodyPr>
          <a:lstStyle/>
          <a:p>
            <a:pPr algn="ctr"/>
            <a:r>
              <a:rPr lang="pl-PL" sz="4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Promenada, dawny Kościół Ewangelicki </a:t>
            </a:r>
          </a:p>
          <a:p>
            <a:pPr algn="ctr"/>
            <a:r>
              <a:rPr lang="pl-PL" sz="4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w 1905 r.</a:t>
            </a:r>
            <a:endParaRPr lang="pl-PL" sz="4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22000"/>
                                  </p:stCondLst>
                                  <p:iterate type="lt">
                                    <p:tmPct val="50000"/>
                                  </p:iterate>
                                  <p:childTnLst>
                                    <p:set>
                                      <p:cBhvr>
                                        <p:cTn id="6" dur="1" fill="hold">
                                          <p:stCondLst>
                                            <p:cond delay="0"/>
                                          </p:stCondLst>
                                        </p:cTn>
                                        <p:tgtEl>
                                          <p:spTgt spid="6"/>
                                        </p:tgtEl>
                                        <p:attrNameLst>
                                          <p:attrName>style.visibility</p:attrName>
                                        </p:attrNameLst>
                                      </p:cBhvr>
                                      <p:to>
                                        <p:strVal val="visible"/>
                                      </p:to>
                                    </p:set>
                                    <p:anim calcmode="discrete" valueType="clr">
                                      <p:cBhvr override="childStyle">
                                        <p:cTn id="7" dur="19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8" dur="190"/>
                                        <p:tgtEl>
                                          <p:spTgt spid="6"/>
                                        </p:tgtEl>
                                        <p:attrNameLst>
                                          <p:attrName>fillcolor</p:attrName>
                                        </p:attrNameLst>
                                      </p:cBhvr>
                                      <p:tavLst>
                                        <p:tav tm="0">
                                          <p:val>
                                            <p:clrVal>
                                              <a:schemeClr val="accent2"/>
                                            </p:clrVal>
                                          </p:val>
                                        </p:tav>
                                        <p:tav tm="50000">
                                          <p:val>
                                            <p:clrVal>
                                              <a:schemeClr val="hlink"/>
                                            </p:clrVal>
                                          </p:val>
                                        </p:tav>
                                      </p:tavLst>
                                    </p:anim>
                                    <p:set>
                                      <p:cBhvr>
                                        <p:cTn id="9" dur="190"/>
                                        <p:tgtEl>
                                          <p:spTgt spid="6"/>
                                        </p:tgtEl>
                                        <p:attrNameLst>
                                          <p:attrName>fill.type</p:attrName>
                                        </p:attrNameLst>
                                      </p:cBhvr>
                                      <p:to>
                                        <p:strVal val="solid"/>
                                      </p:to>
                                    </p:set>
                                  </p:childTnLst>
                                </p:cTn>
                              </p:par>
                            </p:childTnLst>
                          </p:cTn>
                        </p:par>
                        <p:par>
                          <p:cTn id="10" fill="hold">
                            <p:stCondLst>
                              <p:cond delay="25895"/>
                            </p:stCondLst>
                            <p:childTnLst>
                              <p:par>
                                <p:cTn id="11" presetID="35" presetClass="entr" presetSubtype="0" fill="hold" nodeType="afterEffect">
                                  <p:stCondLst>
                                    <p:cond delay="0"/>
                                  </p:stCondLst>
                                  <p:iterate type="lt">
                                    <p:tmPct val="0"/>
                                  </p:iterate>
                                  <p:childTnLst>
                                    <p:set>
                                      <p:cBhvr>
                                        <p:cTn id="12" dur="1" fill="hold">
                                          <p:stCondLst>
                                            <p:cond delay="0"/>
                                          </p:stCondLst>
                                        </p:cTn>
                                        <p:tgtEl>
                                          <p:spTgt spid="4099"/>
                                        </p:tgtEl>
                                        <p:attrNameLst>
                                          <p:attrName>style.visibility</p:attrName>
                                        </p:attrNameLst>
                                      </p:cBhvr>
                                      <p:to>
                                        <p:strVal val="visible"/>
                                      </p:to>
                                    </p:set>
                                    <p:animEffect transition="in" filter="fade">
                                      <p:cBhvr>
                                        <p:cTn id="13" dur="2000"/>
                                        <p:tgtEl>
                                          <p:spTgt spid="4099"/>
                                        </p:tgtEl>
                                      </p:cBhvr>
                                    </p:animEffect>
                                    <p:anim calcmode="lin" valueType="num">
                                      <p:cBhvr>
                                        <p:cTn id="14" dur="2000" fill="hold"/>
                                        <p:tgtEl>
                                          <p:spTgt spid="4099"/>
                                        </p:tgtEl>
                                        <p:attrNameLst>
                                          <p:attrName>style.rotation</p:attrName>
                                        </p:attrNameLst>
                                      </p:cBhvr>
                                      <p:tavLst>
                                        <p:tav tm="0">
                                          <p:val>
                                            <p:fltVal val="720"/>
                                          </p:val>
                                        </p:tav>
                                        <p:tav tm="100000">
                                          <p:val>
                                            <p:fltVal val="0"/>
                                          </p:val>
                                        </p:tav>
                                      </p:tavLst>
                                    </p:anim>
                                    <p:anim calcmode="lin" valueType="num">
                                      <p:cBhvr>
                                        <p:cTn id="15" dur="2000" fill="hold"/>
                                        <p:tgtEl>
                                          <p:spTgt spid="4099"/>
                                        </p:tgtEl>
                                        <p:attrNameLst>
                                          <p:attrName>ppt_h</p:attrName>
                                        </p:attrNameLst>
                                      </p:cBhvr>
                                      <p:tavLst>
                                        <p:tav tm="0">
                                          <p:val>
                                            <p:fltVal val="0"/>
                                          </p:val>
                                        </p:tav>
                                        <p:tav tm="100000">
                                          <p:val>
                                            <p:strVal val="#ppt_h"/>
                                          </p:val>
                                        </p:tav>
                                      </p:tavLst>
                                    </p:anim>
                                    <p:anim calcmode="lin" valueType="num">
                                      <p:cBhvr>
                                        <p:cTn id="16" dur="2000" fill="hold"/>
                                        <p:tgtEl>
                                          <p:spTgt spid="4099"/>
                                        </p:tgtEl>
                                        <p:attrNameLst>
                                          <p:attrName>ppt_w</p:attrName>
                                        </p:attrNameLst>
                                      </p:cBhvr>
                                      <p:tavLst>
                                        <p:tav tm="0">
                                          <p:val>
                                            <p:fltVal val="0"/>
                                          </p:val>
                                        </p:tav>
                                        <p:tav tm="100000">
                                          <p:val>
                                            <p:strVal val="#ppt_w"/>
                                          </p:val>
                                        </p:tav>
                                      </p:tavLst>
                                    </p:anim>
                                  </p:childTnLst>
                                </p:cTn>
                              </p:par>
                            </p:childTnLst>
                          </p:cTn>
                        </p:par>
                      </p:childTnLst>
                    </p:cTn>
                  </p:par>
                  <p:par>
                    <p:cTn id="17" fill="hold">
                      <p:stCondLst>
                        <p:cond delay="indefinite"/>
                      </p:stCondLst>
                      <p:childTnLst>
                        <p:par>
                          <p:cTn id="18" fill="hold">
                            <p:stCondLst>
                              <p:cond delay="0"/>
                            </p:stCondLst>
                            <p:childTnLst>
                              <p:par>
                                <p:cTn id="19" presetID="55" presetClass="exit" presetSubtype="0" fill="hold" grpId="0" nodeType="clickEffect">
                                  <p:stCondLst>
                                    <p:cond delay="0"/>
                                  </p:stCondLst>
                                  <p:childTnLst>
                                    <p:anim calcmode="lin" valueType="num">
                                      <p:cBhvr>
                                        <p:cTn id="20" dur="1000"/>
                                        <p:tgtEl>
                                          <p:spTgt spid="4"/>
                                        </p:tgtEl>
                                        <p:attrNameLst>
                                          <p:attrName>ppt_w</p:attrName>
                                        </p:attrNameLst>
                                      </p:cBhvr>
                                      <p:tavLst>
                                        <p:tav tm="0">
                                          <p:val>
                                            <p:strVal val="ppt_w"/>
                                          </p:val>
                                        </p:tav>
                                        <p:tav tm="100000">
                                          <p:val>
                                            <p:strVal val="ppt_w*0.70"/>
                                          </p:val>
                                        </p:tav>
                                      </p:tavLst>
                                    </p:anim>
                                    <p:anim calcmode="lin" valueType="num">
                                      <p:cBhvr>
                                        <p:cTn id="21" dur="1000"/>
                                        <p:tgtEl>
                                          <p:spTgt spid="4"/>
                                        </p:tgtEl>
                                        <p:attrNameLst>
                                          <p:attrName>ppt_h</p:attrName>
                                        </p:attrNameLst>
                                      </p:cBhvr>
                                      <p:tavLst>
                                        <p:tav tm="0">
                                          <p:val>
                                            <p:strVal val="ppt_h"/>
                                          </p:val>
                                        </p:tav>
                                        <p:tav tm="100000">
                                          <p:val>
                                            <p:strVal val="ppt_h"/>
                                          </p:val>
                                        </p:tav>
                                      </p:tavLst>
                                    </p:anim>
                                    <p:animEffect transition="out" filter="fade">
                                      <p:cBhvr>
                                        <p:cTn id="22" dur="1000"/>
                                        <p:tgtEl>
                                          <p:spTgt spid="4"/>
                                        </p:tgtEl>
                                      </p:cBhvr>
                                    </p:animEffect>
                                    <p:set>
                                      <p:cBhvr>
                                        <p:cTn id="23" dur="1" fill="hold">
                                          <p:stCondLst>
                                            <p:cond delay="999"/>
                                          </p:stCondLst>
                                        </p:cTn>
                                        <p:tgtEl>
                                          <p:spTgt spid="4"/>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31" presetClass="exit" presetSubtype="0" fill="hold" grpId="1" nodeType="clickEffect">
                                  <p:stCondLst>
                                    <p:cond delay="0"/>
                                  </p:stCondLst>
                                  <p:iterate type="lt">
                                    <p:tmPct val="5000"/>
                                  </p:iterate>
                                  <p:childTnLst>
                                    <p:anim calcmode="lin" valueType="num">
                                      <p:cBhvr>
                                        <p:cTn id="27" dur="1000"/>
                                        <p:tgtEl>
                                          <p:spTgt spid="6"/>
                                        </p:tgtEl>
                                        <p:attrNameLst>
                                          <p:attrName>ppt_w</p:attrName>
                                        </p:attrNameLst>
                                      </p:cBhvr>
                                      <p:tavLst>
                                        <p:tav tm="0">
                                          <p:val>
                                            <p:strVal val="ppt_w"/>
                                          </p:val>
                                        </p:tav>
                                        <p:tav tm="100000">
                                          <p:val>
                                            <p:fltVal val="0"/>
                                          </p:val>
                                        </p:tav>
                                      </p:tavLst>
                                    </p:anim>
                                    <p:anim calcmode="lin" valueType="num">
                                      <p:cBhvr>
                                        <p:cTn id="28" dur="1000"/>
                                        <p:tgtEl>
                                          <p:spTgt spid="6"/>
                                        </p:tgtEl>
                                        <p:attrNameLst>
                                          <p:attrName>ppt_h</p:attrName>
                                        </p:attrNameLst>
                                      </p:cBhvr>
                                      <p:tavLst>
                                        <p:tav tm="0">
                                          <p:val>
                                            <p:strVal val="ppt_h"/>
                                          </p:val>
                                        </p:tav>
                                        <p:tav tm="100000">
                                          <p:val>
                                            <p:fltVal val="0"/>
                                          </p:val>
                                        </p:tav>
                                      </p:tavLst>
                                    </p:anim>
                                    <p:anim calcmode="lin" valueType="num">
                                      <p:cBhvr>
                                        <p:cTn id="29" dur="1000"/>
                                        <p:tgtEl>
                                          <p:spTgt spid="6"/>
                                        </p:tgtEl>
                                        <p:attrNameLst>
                                          <p:attrName>style.rotation</p:attrName>
                                        </p:attrNameLst>
                                      </p:cBhvr>
                                      <p:tavLst>
                                        <p:tav tm="0">
                                          <p:val>
                                            <p:fltVal val="0"/>
                                          </p:val>
                                        </p:tav>
                                        <p:tav tm="100000">
                                          <p:val>
                                            <p:fltVal val="90"/>
                                          </p:val>
                                        </p:tav>
                                      </p:tavLst>
                                    </p:anim>
                                    <p:animEffect transition="out" filter="fade">
                                      <p:cBhvr>
                                        <p:cTn id="30" dur="1000"/>
                                        <p:tgtEl>
                                          <p:spTgt spid="6"/>
                                        </p:tgtEl>
                                      </p:cBhvr>
                                    </p:animEffect>
                                    <p:set>
                                      <p:cBhvr>
                                        <p:cTn id="31" dur="1" fill="hold">
                                          <p:stCondLst>
                                            <p:cond delay="999"/>
                                          </p:stCondLst>
                                        </p:cTn>
                                        <p:tgtEl>
                                          <p:spTgt spid="6"/>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31" presetClass="exit" presetSubtype="0" fill="hold" nodeType="clickEffect">
                                  <p:stCondLst>
                                    <p:cond delay="0"/>
                                  </p:stCondLst>
                                  <p:iterate type="lt">
                                    <p:tmPct val="5000"/>
                                  </p:iterate>
                                  <p:childTnLst>
                                    <p:anim calcmode="lin" valueType="num">
                                      <p:cBhvr>
                                        <p:cTn id="35" dur="1000"/>
                                        <p:tgtEl>
                                          <p:spTgt spid="4099"/>
                                        </p:tgtEl>
                                        <p:attrNameLst>
                                          <p:attrName>ppt_w</p:attrName>
                                        </p:attrNameLst>
                                      </p:cBhvr>
                                      <p:tavLst>
                                        <p:tav tm="0">
                                          <p:val>
                                            <p:strVal val="ppt_w"/>
                                          </p:val>
                                        </p:tav>
                                        <p:tav tm="100000">
                                          <p:val>
                                            <p:fltVal val="0"/>
                                          </p:val>
                                        </p:tav>
                                      </p:tavLst>
                                    </p:anim>
                                    <p:anim calcmode="lin" valueType="num">
                                      <p:cBhvr>
                                        <p:cTn id="36" dur="1000"/>
                                        <p:tgtEl>
                                          <p:spTgt spid="4099"/>
                                        </p:tgtEl>
                                        <p:attrNameLst>
                                          <p:attrName>ppt_h</p:attrName>
                                        </p:attrNameLst>
                                      </p:cBhvr>
                                      <p:tavLst>
                                        <p:tav tm="0">
                                          <p:val>
                                            <p:strVal val="ppt_h"/>
                                          </p:val>
                                        </p:tav>
                                        <p:tav tm="100000">
                                          <p:val>
                                            <p:fltVal val="0"/>
                                          </p:val>
                                        </p:tav>
                                      </p:tavLst>
                                    </p:anim>
                                    <p:anim calcmode="lin" valueType="num">
                                      <p:cBhvr>
                                        <p:cTn id="37" dur="1000"/>
                                        <p:tgtEl>
                                          <p:spTgt spid="4099"/>
                                        </p:tgtEl>
                                        <p:attrNameLst>
                                          <p:attrName>style.rotation</p:attrName>
                                        </p:attrNameLst>
                                      </p:cBhvr>
                                      <p:tavLst>
                                        <p:tav tm="0">
                                          <p:val>
                                            <p:fltVal val="0"/>
                                          </p:val>
                                        </p:tav>
                                        <p:tav tm="100000">
                                          <p:val>
                                            <p:fltVal val="90"/>
                                          </p:val>
                                        </p:tav>
                                      </p:tavLst>
                                    </p:anim>
                                    <p:animEffect transition="out" filter="fade">
                                      <p:cBhvr>
                                        <p:cTn id="38" dur="1000"/>
                                        <p:tgtEl>
                                          <p:spTgt spid="4099"/>
                                        </p:tgtEl>
                                      </p:cBhvr>
                                    </p:animEffect>
                                    <p:set>
                                      <p:cBhvr>
                                        <p:cTn id="39" dur="1" fill="hold">
                                          <p:stCondLst>
                                            <p:cond delay="999"/>
                                          </p:stCondLst>
                                        </p:cTn>
                                        <p:tgtEl>
                                          <p:spTgt spid="409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6"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0" y="3500438"/>
            <a:ext cx="9144000" cy="3108543"/>
          </a:xfrm>
          <a:prstGeom prst="rect">
            <a:avLst/>
          </a:prstGeom>
        </p:spPr>
        <p:txBody>
          <a:bodyPr wrap="square">
            <a:spAutoFit/>
          </a:bodyPr>
          <a:lstStyle/>
          <a:p>
            <a:pPr algn="just"/>
            <a:r>
              <a:rPr lang="pl-PL" sz="2800" dirty="0" smtClean="0"/>
              <a:t>Znaczenie Paczkowa jako ośrodka handlowego zmalało niemal do zera. W mieście handlowali dwaj kupcy korzenni oraz pięciu Budników. Prusacy zlokalizowali tu garnizon wojskowy. W 1810 roku zniesione zostały wszelkie pozostałości świeckiej władzy wrocławskiego biskupa, jako pana miasta. Zniesione w tym samym roku poddaństwo włościan również przyczyniło się ożywienia życia gospodarczego Paczkowa.</a:t>
            </a:r>
            <a:endParaRPr lang="pl-PL" sz="2800" dirty="0"/>
          </a:p>
        </p:txBody>
      </p:sp>
      <p:pic>
        <p:nvPicPr>
          <p:cNvPr id="6146" name="Picture 2" descr="C:\Documents and Settings\Andrzej\Pulpit\NIE DOTYKAĆ !!!\8.jpg"/>
          <p:cNvPicPr>
            <a:picLocks noChangeAspect="1" noChangeArrowheads="1"/>
          </p:cNvPicPr>
          <p:nvPr/>
        </p:nvPicPr>
        <p:blipFill>
          <a:blip r:embed="rId2"/>
          <a:srcRect/>
          <a:stretch>
            <a:fillRect/>
          </a:stretch>
        </p:blipFill>
        <p:spPr bwMode="auto">
          <a:xfrm>
            <a:off x="3786182" y="-1"/>
            <a:ext cx="5357818" cy="3370765"/>
          </a:xfrm>
          <a:prstGeom prst="rect">
            <a:avLst/>
          </a:prstGeom>
          <a:noFill/>
        </p:spPr>
      </p:pic>
      <p:sp>
        <p:nvSpPr>
          <p:cNvPr id="5" name="Prostokąt 4"/>
          <p:cNvSpPr/>
          <p:nvPr/>
        </p:nvSpPr>
        <p:spPr>
          <a:xfrm>
            <a:off x="0" y="142852"/>
            <a:ext cx="3786182" cy="3477875"/>
          </a:xfrm>
          <a:prstGeom prst="rect">
            <a:avLst/>
          </a:prstGeom>
          <a:noFill/>
        </p:spPr>
        <p:txBody>
          <a:bodyPr wrap="square" lIns="91440" tIns="45720" rIns="91440" bIns="45720">
            <a:spAutoFit/>
          </a:bodyPr>
          <a:lstStyle/>
          <a:p>
            <a:pPr algn="ctr"/>
            <a:r>
              <a:rPr lang="pl-PL"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Ratusz -obecnie Urząd Miejski </a:t>
            </a:r>
          </a:p>
          <a:p>
            <a:pPr algn="ctr"/>
            <a:r>
              <a:rPr lang="pl-PL"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z wieżą renesansową</a:t>
            </a:r>
            <a:endParaRPr lang="pl-PL" sz="4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2600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19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190"/>
                                        <p:tgtEl>
                                          <p:spTgt spid="5"/>
                                        </p:tgtEl>
                                        <p:attrNameLst>
                                          <p:attrName>fillcolor</p:attrName>
                                        </p:attrNameLst>
                                      </p:cBhvr>
                                      <p:tavLst>
                                        <p:tav tm="0">
                                          <p:val>
                                            <p:clrVal>
                                              <a:schemeClr val="accent2"/>
                                            </p:clrVal>
                                          </p:val>
                                        </p:tav>
                                        <p:tav tm="50000">
                                          <p:val>
                                            <p:clrVal>
                                              <a:schemeClr val="hlink"/>
                                            </p:clrVal>
                                          </p:val>
                                        </p:tav>
                                      </p:tavLst>
                                    </p:anim>
                                    <p:set>
                                      <p:cBhvr>
                                        <p:cTn id="9" dur="190"/>
                                        <p:tgtEl>
                                          <p:spTgt spid="5"/>
                                        </p:tgtEl>
                                        <p:attrNameLst>
                                          <p:attrName>fill.type</p:attrName>
                                        </p:attrNameLst>
                                      </p:cBhvr>
                                      <p:to>
                                        <p:strVal val="solid"/>
                                      </p:to>
                                    </p:set>
                                  </p:childTnLst>
                                </p:cTn>
                              </p:par>
                            </p:childTnLst>
                          </p:cTn>
                        </p:par>
                        <p:par>
                          <p:cTn id="10" fill="hold">
                            <p:stCondLst>
                              <p:cond delay="30180"/>
                            </p:stCondLst>
                            <p:childTnLst>
                              <p:par>
                                <p:cTn id="11" presetID="35" presetClass="entr" presetSubtype="0" fill="hold" nodeType="afterEffect">
                                  <p:stCondLst>
                                    <p:cond delay="0"/>
                                  </p:stCondLst>
                                  <p:iterate type="lt">
                                    <p:tmPct val="0"/>
                                  </p:iterate>
                                  <p:childTnLst>
                                    <p:set>
                                      <p:cBhvr>
                                        <p:cTn id="12" dur="1" fill="hold">
                                          <p:stCondLst>
                                            <p:cond delay="0"/>
                                          </p:stCondLst>
                                        </p:cTn>
                                        <p:tgtEl>
                                          <p:spTgt spid="6146"/>
                                        </p:tgtEl>
                                        <p:attrNameLst>
                                          <p:attrName>style.visibility</p:attrName>
                                        </p:attrNameLst>
                                      </p:cBhvr>
                                      <p:to>
                                        <p:strVal val="visible"/>
                                      </p:to>
                                    </p:set>
                                    <p:animEffect transition="in" filter="fade">
                                      <p:cBhvr>
                                        <p:cTn id="13" dur="2000"/>
                                        <p:tgtEl>
                                          <p:spTgt spid="6146"/>
                                        </p:tgtEl>
                                      </p:cBhvr>
                                    </p:animEffect>
                                    <p:anim calcmode="lin" valueType="num">
                                      <p:cBhvr>
                                        <p:cTn id="14" dur="2000" fill="hold"/>
                                        <p:tgtEl>
                                          <p:spTgt spid="6146"/>
                                        </p:tgtEl>
                                        <p:attrNameLst>
                                          <p:attrName>style.rotation</p:attrName>
                                        </p:attrNameLst>
                                      </p:cBhvr>
                                      <p:tavLst>
                                        <p:tav tm="0">
                                          <p:val>
                                            <p:fltVal val="720"/>
                                          </p:val>
                                        </p:tav>
                                        <p:tav tm="100000">
                                          <p:val>
                                            <p:fltVal val="0"/>
                                          </p:val>
                                        </p:tav>
                                      </p:tavLst>
                                    </p:anim>
                                    <p:anim calcmode="lin" valueType="num">
                                      <p:cBhvr>
                                        <p:cTn id="15" dur="2000" fill="hold"/>
                                        <p:tgtEl>
                                          <p:spTgt spid="6146"/>
                                        </p:tgtEl>
                                        <p:attrNameLst>
                                          <p:attrName>ppt_h</p:attrName>
                                        </p:attrNameLst>
                                      </p:cBhvr>
                                      <p:tavLst>
                                        <p:tav tm="0">
                                          <p:val>
                                            <p:fltVal val="0"/>
                                          </p:val>
                                        </p:tav>
                                        <p:tav tm="100000">
                                          <p:val>
                                            <p:strVal val="#ppt_h"/>
                                          </p:val>
                                        </p:tav>
                                      </p:tavLst>
                                    </p:anim>
                                    <p:anim calcmode="lin" valueType="num">
                                      <p:cBhvr>
                                        <p:cTn id="16" dur="2000" fill="hold"/>
                                        <p:tgtEl>
                                          <p:spTgt spid="6146"/>
                                        </p:tgtEl>
                                        <p:attrNameLst>
                                          <p:attrName>ppt_w</p:attrName>
                                        </p:attrNameLst>
                                      </p:cBhvr>
                                      <p:tavLst>
                                        <p:tav tm="0">
                                          <p:val>
                                            <p:fltVal val="0"/>
                                          </p:val>
                                        </p:tav>
                                        <p:tav tm="100000">
                                          <p:val>
                                            <p:strVal val="#ppt_w"/>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0" nodeType="clickEffect">
                                  <p:stCondLst>
                                    <p:cond delay="0"/>
                                  </p:stCondLst>
                                  <p:childTnLst>
                                    <p:animEffect transition="out" filter="fade">
                                      <p:cBhvr>
                                        <p:cTn id="20" dur="2000"/>
                                        <p:tgtEl>
                                          <p:spTgt spid="2"/>
                                        </p:tgtEl>
                                      </p:cBhvr>
                                    </p:animEffect>
                                    <p:set>
                                      <p:cBhvr>
                                        <p:cTn id="21" dur="1" fill="hold">
                                          <p:stCondLst>
                                            <p:cond delay="1999"/>
                                          </p:stCondLst>
                                        </p:cTn>
                                        <p:tgtEl>
                                          <p:spTgt spid="2"/>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31" presetClass="exit" presetSubtype="0" fill="hold" grpId="1" nodeType="clickEffect">
                                  <p:stCondLst>
                                    <p:cond delay="0"/>
                                  </p:stCondLst>
                                  <p:iterate type="lt">
                                    <p:tmPct val="5000"/>
                                  </p:iterate>
                                  <p:childTnLst>
                                    <p:anim calcmode="lin" valueType="num">
                                      <p:cBhvr>
                                        <p:cTn id="25" dur="1000"/>
                                        <p:tgtEl>
                                          <p:spTgt spid="5"/>
                                        </p:tgtEl>
                                        <p:attrNameLst>
                                          <p:attrName>ppt_w</p:attrName>
                                        </p:attrNameLst>
                                      </p:cBhvr>
                                      <p:tavLst>
                                        <p:tav tm="0">
                                          <p:val>
                                            <p:strVal val="ppt_w"/>
                                          </p:val>
                                        </p:tav>
                                        <p:tav tm="100000">
                                          <p:val>
                                            <p:fltVal val="0"/>
                                          </p:val>
                                        </p:tav>
                                      </p:tavLst>
                                    </p:anim>
                                    <p:anim calcmode="lin" valueType="num">
                                      <p:cBhvr>
                                        <p:cTn id="26" dur="1000"/>
                                        <p:tgtEl>
                                          <p:spTgt spid="5"/>
                                        </p:tgtEl>
                                        <p:attrNameLst>
                                          <p:attrName>ppt_h</p:attrName>
                                        </p:attrNameLst>
                                      </p:cBhvr>
                                      <p:tavLst>
                                        <p:tav tm="0">
                                          <p:val>
                                            <p:strVal val="ppt_h"/>
                                          </p:val>
                                        </p:tav>
                                        <p:tav tm="100000">
                                          <p:val>
                                            <p:fltVal val="0"/>
                                          </p:val>
                                        </p:tav>
                                      </p:tavLst>
                                    </p:anim>
                                    <p:anim calcmode="lin" valueType="num">
                                      <p:cBhvr>
                                        <p:cTn id="27" dur="1000"/>
                                        <p:tgtEl>
                                          <p:spTgt spid="5"/>
                                        </p:tgtEl>
                                        <p:attrNameLst>
                                          <p:attrName>style.rotation</p:attrName>
                                        </p:attrNameLst>
                                      </p:cBhvr>
                                      <p:tavLst>
                                        <p:tav tm="0">
                                          <p:val>
                                            <p:fltVal val="0"/>
                                          </p:val>
                                        </p:tav>
                                        <p:tav tm="100000">
                                          <p:val>
                                            <p:fltVal val="90"/>
                                          </p:val>
                                        </p:tav>
                                      </p:tavLst>
                                    </p:anim>
                                    <p:animEffect transition="out" filter="fade">
                                      <p:cBhvr>
                                        <p:cTn id="28" dur="1000"/>
                                        <p:tgtEl>
                                          <p:spTgt spid="5"/>
                                        </p:tgtEl>
                                      </p:cBhvr>
                                    </p:animEffect>
                                    <p:set>
                                      <p:cBhvr>
                                        <p:cTn id="29" dur="1" fill="hold">
                                          <p:stCondLst>
                                            <p:cond delay="999"/>
                                          </p:stCondLst>
                                        </p:cTn>
                                        <p:tgtEl>
                                          <p:spTgt spid="5"/>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31" presetClass="exit" presetSubtype="0" fill="hold" nodeType="clickEffect">
                                  <p:stCondLst>
                                    <p:cond delay="0"/>
                                  </p:stCondLst>
                                  <p:iterate type="lt">
                                    <p:tmPct val="5000"/>
                                  </p:iterate>
                                  <p:childTnLst>
                                    <p:anim calcmode="lin" valueType="num">
                                      <p:cBhvr>
                                        <p:cTn id="33" dur="1000"/>
                                        <p:tgtEl>
                                          <p:spTgt spid="6146"/>
                                        </p:tgtEl>
                                        <p:attrNameLst>
                                          <p:attrName>ppt_w</p:attrName>
                                        </p:attrNameLst>
                                      </p:cBhvr>
                                      <p:tavLst>
                                        <p:tav tm="0">
                                          <p:val>
                                            <p:strVal val="ppt_w"/>
                                          </p:val>
                                        </p:tav>
                                        <p:tav tm="100000">
                                          <p:val>
                                            <p:fltVal val="0"/>
                                          </p:val>
                                        </p:tav>
                                      </p:tavLst>
                                    </p:anim>
                                    <p:anim calcmode="lin" valueType="num">
                                      <p:cBhvr>
                                        <p:cTn id="34" dur="1000"/>
                                        <p:tgtEl>
                                          <p:spTgt spid="6146"/>
                                        </p:tgtEl>
                                        <p:attrNameLst>
                                          <p:attrName>ppt_h</p:attrName>
                                        </p:attrNameLst>
                                      </p:cBhvr>
                                      <p:tavLst>
                                        <p:tav tm="0">
                                          <p:val>
                                            <p:strVal val="ppt_h"/>
                                          </p:val>
                                        </p:tav>
                                        <p:tav tm="100000">
                                          <p:val>
                                            <p:fltVal val="0"/>
                                          </p:val>
                                        </p:tav>
                                      </p:tavLst>
                                    </p:anim>
                                    <p:anim calcmode="lin" valueType="num">
                                      <p:cBhvr>
                                        <p:cTn id="35" dur="1000"/>
                                        <p:tgtEl>
                                          <p:spTgt spid="6146"/>
                                        </p:tgtEl>
                                        <p:attrNameLst>
                                          <p:attrName>style.rotation</p:attrName>
                                        </p:attrNameLst>
                                      </p:cBhvr>
                                      <p:tavLst>
                                        <p:tav tm="0">
                                          <p:val>
                                            <p:fltVal val="0"/>
                                          </p:val>
                                        </p:tav>
                                        <p:tav tm="100000">
                                          <p:val>
                                            <p:fltVal val="90"/>
                                          </p:val>
                                        </p:tav>
                                      </p:tavLst>
                                    </p:anim>
                                    <p:animEffect transition="out" filter="fade">
                                      <p:cBhvr>
                                        <p:cTn id="36" dur="1000"/>
                                        <p:tgtEl>
                                          <p:spTgt spid="6146"/>
                                        </p:tgtEl>
                                      </p:cBhvr>
                                    </p:animEffect>
                                    <p:set>
                                      <p:cBhvr>
                                        <p:cTn id="37" dur="1" fill="hold">
                                          <p:stCondLst>
                                            <p:cond delay="999"/>
                                          </p:stCondLst>
                                        </p:cTn>
                                        <p:tgtEl>
                                          <p:spTgt spid="61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0" y="3500438"/>
            <a:ext cx="9144000" cy="2677656"/>
          </a:xfrm>
          <a:prstGeom prst="rect">
            <a:avLst/>
          </a:prstGeom>
        </p:spPr>
        <p:txBody>
          <a:bodyPr wrap="square">
            <a:spAutoFit/>
          </a:bodyPr>
          <a:lstStyle/>
          <a:p>
            <a:pPr algn="just"/>
            <a:r>
              <a:rPr lang="pl-PL" sz="2800" dirty="0" smtClean="0"/>
              <a:t>W pierwszej połowie XIX wieku powstają niewielkie przedsiębiorstwa typu kapitalistycznego. Pierwszym z nich była fabryka świec (1839 r.) . Powstaje także fabryka zapałek i wyrobów drewnianych, cegielnia i klinkiernia, wytwórnia ram do obrazów, sprzętu strażackiego (1870 r.).W 1874 r. otwarta została linia kolejowa łącząca Nysę z Ząbkowicami. </a:t>
            </a:r>
            <a:endParaRPr lang="pl-PL" sz="2800" dirty="0"/>
          </a:p>
        </p:txBody>
      </p:sp>
      <p:sp>
        <p:nvSpPr>
          <p:cNvPr id="3" name="Prostokąt 2"/>
          <p:cNvSpPr/>
          <p:nvPr/>
        </p:nvSpPr>
        <p:spPr>
          <a:xfrm>
            <a:off x="0" y="0"/>
            <a:ext cx="3071802" cy="3477875"/>
          </a:xfrm>
          <a:prstGeom prst="rect">
            <a:avLst/>
          </a:prstGeom>
        </p:spPr>
        <p:txBody>
          <a:bodyPr wrap="square">
            <a:spAutoFit/>
          </a:bodyPr>
          <a:lstStyle/>
          <a:p>
            <a:pPr algn="ctr"/>
            <a:r>
              <a:rPr lang="pl-PL" sz="4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Widok na rynek </a:t>
            </a:r>
          </a:p>
          <a:p>
            <a:pPr algn="ctr"/>
            <a:r>
              <a:rPr lang="pl-PL" sz="4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z wieży Miejskiej Fary</a:t>
            </a:r>
            <a:endParaRPr lang="pl-PL" sz="4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pic>
        <p:nvPicPr>
          <p:cNvPr id="4" name="Picture 2" descr="C:\Documents and Settings\Andrzej\Pulpit\NIE DOTYKAĆ !!!\20.jpg"/>
          <p:cNvPicPr>
            <a:picLocks noChangeAspect="1" noChangeArrowheads="1"/>
          </p:cNvPicPr>
          <p:nvPr/>
        </p:nvPicPr>
        <p:blipFill>
          <a:blip r:embed="rId2"/>
          <a:srcRect/>
          <a:stretch>
            <a:fillRect/>
          </a:stretch>
        </p:blipFill>
        <p:spPr bwMode="auto">
          <a:xfrm>
            <a:off x="3071803" y="0"/>
            <a:ext cx="6072197" cy="3510976"/>
          </a:xfrm>
          <a:prstGeom prst="rect">
            <a:avLst/>
          </a:prstGeom>
          <a:noFill/>
        </p:spPr>
      </p:pic>
    </p:spTree>
  </p:cSld>
  <p:clrMapOvr>
    <a:masterClrMapping/>
  </p:clrMapOvr>
  <p:transition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2500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19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190"/>
                                        <p:tgtEl>
                                          <p:spTgt spid="3"/>
                                        </p:tgtEl>
                                        <p:attrNameLst>
                                          <p:attrName>fillcolor</p:attrName>
                                        </p:attrNameLst>
                                      </p:cBhvr>
                                      <p:tavLst>
                                        <p:tav tm="0">
                                          <p:val>
                                            <p:clrVal>
                                              <a:schemeClr val="accent2"/>
                                            </p:clrVal>
                                          </p:val>
                                        </p:tav>
                                        <p:tav tm="50000">
                                          <p:val>
                                            <p:clrVal>
                                              <a:schemeClr val="hlink"/>
                                            </p:clrVal>
                                          </p:val>
                                        </p:tav>
                                      </p:tavLst>
                                    </p:anim>
                                    <p:set>
                                      <p:cBhvr>
                                        <p:cTn id="9" dur="190"/>
                                        <p:tgtEl>
                                          <p:spTgt spid="3"/>
                                        </p:tgtEl>
                                        <p:attrNameLst>
                                          <p:attrName>fill.type</p:attrName>
                                        </p:attrNameLst>
                                      </p:cBhvr>
                                      <p:to>
                                        <p:strVal val="solid"/>
                                      </p:to>
                                    </p:set>
                                  </p:childTnLst>
                                </p:cTn>
                              </p:par>
                            </p:childTnLst>
                          </p:cTn>
                        </p:par>
                        <p:par>
                          <p:cTn id="10" fill="hold">
                            <p:stCondLst>
                              <p:cond delay="28040"/>
                            </p:stCondLst>
                            <p:childTnLst>
                              <p:par>
                                <p:cTn id="11" presetID="35" presetClass="entr" presetSubtype="0" fill="hold" nodeType="afterEffect">
                                  <p:stCondLst>
                                    <p:cond delay="0"/>
                                  </p:stCondLst>
                                  <p:iterate type="lt">
                                    <p:tmPct val="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anim calcmode="lin" valueType="num">
                                      <p:cBhvr>
                                        <p:cTn id="14" dur="2000" fill="hold"/>
                                        <p:tgtEl>
                                          <p:spTgt spid="4"/>
                                        </p:tgtEl>
                                        <p:attrNameLst>
                                          <p:attrName>style.rotation</p:attrName>
                                        </p:attrNameLst>
                                      </p:cBhvr>
                                      <p:tavLst>
                                        <p:tav tm="0">
                                          <p:val>
                                            <p:fltVal val="720"/>
                                          </p:val>
                                        </p:tav>
                                        <p:tav tm="100000">
                                          <p:val>
                                            <p:fltVal val="0"/>
                                          </p:val>
                                        </p:tav>
                                      </p:tavLst>
                                    </p:anim>
                                    <p:anim calcmode="lin" valueType="num">
                                      <p:cBhvr>
                                        <p:cTn id="15" dur="2000" fill="hold"/>
                                        <p:tgtEl>
                                          <p:spTgt spid="4"/>
                                        </p:tgtEl>
                                        <p:attrNameLst>
                                          <p:attrName>ppt_h</p:attrName>
                                        </p:attrNameLst>
                                      </p:cBhvr>
                                      <p:tavLst>
                                        <p:tav tm="0">
                                          <p:val>
                                            <p:fltVal val="0"/>
                                          </p:val>
                                        </p:tav>
                                        <p:tav tm="100000">
                                          <p:val>
                                            <p:strVal val="#ppt_h"/>
                                          </p:val>
                                        </p:tav>
                                      </p:tavLst>
                                    </p:anim>
                                    <p:anim calcmode="lin" valueType="num">
                                      <p:cBhvr>
                                        <p:cTn id="16" dur="2000" fill="hold"/>
                                        <p:tgtEl>
                                          <p:spTgt spid="4"/>
                                        </p:tgtEl>
                                        <p:attrNameLst>
                                          <p:attrName>ppt_w</p:attrName>
                                        </p:attrNameLst>
                                      </p:cBhvr>
                                      <p:tavLst>
                                        <p:tav tm="0">
                                          <p:val>
                                            <p:fltVal val="0"/>
                                          </p:val>
                                        </p:tav>
                                        <p:tav tm="100000">
                                          <p:val>
                                            <p:strVal val="#ppt_w"/>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xit" presetSubtype="1" fill="hold" grpId="0" nodeType="clickEffect">
                                  <p:stCondLst>
                                    <p:cond delay="0"/>
                                  </p:stCondLst>
                                  <p:childTnLst>
                                    <p:animEffect transition="out" filter="wipe(up)">
                                      <p:cBhvr>
                                        <p:cTn id="20" dur="500"/>
                                        <p:tgtEl>
                                          <p:spTgt spid="2"/>
                                        </p:tgtEl>
                                      </p:cBhvr>
                                    </p:animEffect>
                                    <p:set>
                                      <p:cBhvr>
                                        <p:cTn id="21" dur="1" fill="hold">
                                          <p:stCondLst>
                                            <p:cond delay="499"/>
                                          </p:stCondLst>
                                        </p:cTn>
                                        <p:tgtEl>
                                          <p:spTgt spid="2"/>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31" presetClass="exit" presetSubtype="0" fill="hold" grpId="1" nodeType="clickEffect">
                                  <p:stCondLst>
                                    <p:cond delay="0"/>
                                  </p:stCondLst>
                                  <p:iterate type="lt">
                                    <p:tmPct val="5000"/>
                                  </p:iterate>
                                  <p:childTnLst>
                                    <p:anim calcmode="lin" valueType="num">
                                      <p:cBhvr>
                                        <p:cTn id="25" dur="1000"/>
                                        <p:tgtEl>
                                          <p:spTgt spid="3"/>
                                        </p:tgtEl>
                                        <p:attrNameLst>
                                          <p:attrName>ppt_w</p:attrName>
                                        </p:attrNameLst>
                                      </p:cBhvr>
                                      <p:tavLst>
                                        <p:tav tm="0">
                                          <p:val>
                                            <p:strVal val="ppt_w"/>
                                          </p:val>
                                        </p:tav>
                                        <p:tav tm="100000">
                                          <p:val>
                                            <p:fltVal val="0"/>
                                          </p:val>
                                        </p:tav>
                                      </p:tavLst>
                                    </p:anim>
                                    <p:anim calcmode="lin" valueType="num">
                                      <p:cBhvr>
                                        <p:cTn id="26" dur="1000"/>
                                        <p:tgtEl>
                                          <p:spTgt spid="3"/>
                                        </p:tgtEl>
                                        <p:attrNameLst>
                                          <p:attrName>ppt_h</p:attrName>
                                        </p:attrNameLst>
                                      </p:cBhvr>
                                      <p:tavLst>
                                        <p:tav tm="0">
                                          <p:val>
                                            <p:strVal val="ppt_h"/>
                                          </p:val>
                                        </p:tav>
                                        <p:tav tm="100000">
                                          <p:val>
                                            <p:fltVal val="0"/>
                                          </p:val>
                                        </p:tav>
                                      </p:tavLst>
                                    </p:anim>
                                    <p:anim calcmode="lin" valueType="num">
                                      <p:cBhvr>
                                        <p:cTn id="27" dur="1000"/>
                                        <p:tgtEl>
                                          <p:spTgt spid="3"/>
                                        </p:tgtEl>
                                        <p:attrNameLst>
                                          <p:attrName>style.rotation</p:attrName>
                                        </p:attrNameLst>
                                      </p:cBhvr>
                                      <p:tavLst>
                                        <p:tav tm="0">
                                          <p:val>
                                            <p:fltVal val="0"/>
                                          </p:val>
                                        </p:tav>
                                        <p:tav tm="100000">
                                          <p:val>
                                            <p:fltVal val="90"/>
                                          </p:val>
                                        </p:tav>
                                      </p:tavLst>
                                    </p:anim>
                                    <p:animEffect transition="out" filter="fade">
                                      <p:cBhvr>
                                        <p:cTn id="28" dur="1000"/>
                                        <p:tgtEl>
                                          <p:spTgt spid="3"/>
                                        </p:tgtEl>
                                      </p:cBhvr>
                                    </p:animEffect>
                                    <p:set>
                                      <p:cBhvr>
                                        <p:cTn id="29" dur="1" fill="hold">
                                          <p:stCondLst>
                                            <p:cond delay="999"/>
                                          </p:stCondLst>
                                        </p:cTn>
                                        <p:tgtEl>
                                          <p:spTgt spid="3"/>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31" presetClass="exit" presetSubtype="0" fill="hold" nodeType="clickEffect">
                                  <p:stCondLst>
                                    <p:cond delay="0"/>
                                  </p:stCondLst>
                                  <p:iterate type="lt">
                                    <p:tmPct val="5000"/>
                                  </p:iterate>
                                  <p:childTnLst>
                                    <p:anim calcmode="lin" valueType="num">
                                      <p:cBhvr>
                                        <p:cTn id="33" dur="1000"/>
                                        <p:tgtEl>
                                          <p:spTgt spid="4"/>
                                        </p:tgtEl>
                                        <p:attrNameLst>
                                          <p:attrName>ppt_w</p:attrName>
                                        </p:attrNameLst>
                                      </p:cBhvr>
                                      <p:tavLst>
                                        <p:tav tm="0">
                                          <p:val>
                                            <p:strVal val="ppt_w"/>
                                          </p:val>
                                        </p:tav>
                                        <p:tav tm="100000">
                                          <p:val>
                                            <p:fltVal val="0"/>
                                          </p:val>
                                        </p:tav>
                                      </p:tavLst>
                                    </p:anim>
                                    <p:anim calcmode="lin" valueType="num">
                                      <p:cBhvr>
                                        <p:cTn id="34" dur="1000"/>
                                        <p:tgtEl>
                                          <p:spTgt spid="4"/>
                                        </p:tgtEl>
                                        <p:attrNameLst>
                                          <p:attrName>ppt_h</p:attrName>
                                        </p:attrNameLst>
                                      </p:cBhvr>
                                      <p:tavLst>
                                        <p:tav tm="0">
                                          <p:val>
                                            <p:strVal val="ppt_h"/>
                                          </p:val>
                                        </p:tav>
                                        <p:tav tm="100000">
                                          <p:val>
                                            <p:fltVal val="0"/>
                                          </p:val>
                                        </p:tav>
                                      </p:tavLst>
                                    </p:anim>
                                    <p:anim calcmode="lin" valueType="num">
                                      <p:cBhvr>
                                        <p:cTn id="35" dur="1000"/>
                                        <p:tgtEl>
                                          <p:spTgt spid="4"/>
                                        </p:tgtEl>
                                        <p:attrNameLst>
                                          <p:attrName>style.rotation</p:attrName>
                                        </p:attrNameLst>
                                      </p:cBhvr>
                                      <p:tavLst>
                                        <p:tav tm="0">
                                          <p:val>
                                            <p:fltVal val="0"/>
                                          </p:val>
                                        </p:tav>
                                        <p:tav tm="100000">
                                          <p:val>
                                            <p:fltVal val="90"/>
                                          </p:val>
                                        </p:tav>
                                      </p:tavLst>
                                    </p:anim>
                                    <p:animEffect transition="out" filter="fade">
                                      <p:cBhvr>
                                        <p:cTn id="36" dur="1000"/>
                                        <p:tgtEl>
                                          <p:spTgt spid="4"/>
                                        </p:tgtEl>
                                      </p:cBhvr>
                                    </p:animEffect>
                                    <p:set>
                                      <p:cBhvr>
                                        <p:cTn id="37"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p:cNvSpPr/>
          <p:nvPr/>
        </p:nvSpPr>
        <p:spPr>
          <a:xfrm>
            <a:off x="0" y="3429000"/>
            <a:ext cx="9144000" cy="3539430"/>
          </a:xfrm>
          <a:prstGeom prst="rect">
            <a:avLst/>
          </a:prstGeom>
        </p:spPr>
        <p:txBody>
          <a:bodyPr wrap="square">
            <a:spAutoFit/>
          </a:bodyPr>
          <a:lstStyle/>
          <a:p>
            <a:pPr algn="just"/>
            <a:r>
              <a:rPr lang="pl-PL" sz="2800" dirty="0" smtClean="0"/>
              <a:t>Upadł targ tygodniowy, chłopi rzadko zaglądali do miasta. Jarmarki trwały zaledwie kilka godzin. Przebiegała ona 2 km od miasta, po drugiej stronie Nysy Kłodzkiej. Paczków wyzwolony został 9 maja 1945 roku przez Armię Radziecką. Po czterdziestu latach rozwoju w Polsce Ludowej miasto dzisiaj zamieszkuje 8 tys. osób. Pracują tu ważne zakłady przemysłowe, a wśród nich : Paczkowskie Przedsiębiorstwo Produckyjno-Remontowe „Zremb”,</a:t>
            </a:r>
            <a:endParaRPr lang="pl-PL" sz="2800" dirty="0"/>
          </a:p>
        </p:txBody>
      </p:sp>
      <p:pic>
        <p:nvPicPr>
          <p:cNvPr id="5" name="Picture 3" descr="C:\Documents and Settings\Andrzej\Pulpit\NIE DOTYKAĆ !!!\3.jpg"/>
          <p:cNvPicPr>
            <a:picLocks noChangeAspect="1" noChangeArrowheads="1"/>
          </p:cNvPicPr>
          <p:nvPr/>
        </p:nvPicPr>
        <p:blipFill>
          <a:blip r:embed="rId2"/>
          <a:srcRect/>
          <a:stretch>
            <a:fillRect/>
          </a:stretch>
        </p:blipFill>
        <p:spPr bwMode="auto">
          <a:xfrm>
            <a:off x="3694185" y="-1"/>
            <a:ext cx="5449816" cy="3500439"/>
          </a:xfrm>
          <a:prstGeom prst="rect">
            <a:avLst/>
          </a:prstGeom>
          <a:noFill/>
        </p:spPr>
      </p:pic>
      <p:sp>
        <p:nvSpPr>
          <p:cNvPr id="6" name="Prostokąt 5"/>
          <p:cNvSpPr/>
          <p:nvPr/>
        </p:nvSpPr>
        <p:spPr>
          <a:xfrm>
            <a:off x="0" y="0"/>
            <a:ext cx="3571868" cy="3416320"/>
          </a:xfrm>
          <a:prstGeom prst="rect">
            <a:avLst/>
          </a:prstGeom>
          <a:noFill/>
        </p:spPr>
        <p:txBody>
          <a:bodyPr wrap="square" lIns="91440" tIns="45720" rIns="91440" bIns="45720">
            <a:spAutoFit/>
          </a:bodyPr>
          <a:lstStyle/>
          <a:p>
            <a:pPr algn="ctr"/>
            <a:r>
              <a:rPr lang="pl-PL"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Biskupi dom starców </a:t>
            </a:r>
          </a:p>
          <a:p>
            <a:pPr algn="ctr"/>
            <a:r>
              <a:rPr lang="pl-PL"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w 1910 r.</a:t>
            </a:r>
            <a:endParaRPr lang="pl-PL"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25000"/>
                                  </p:stCondLst>
                                  <p:iterate type="lt">
                                    <p:tmPct val="50000"/>
                                  </p:iterate>
                                  <p:childTnLst>
                                    <p:set>
                                      <p:cBhvr>
                                        <p:cTn id="6" dur="1" fill="hold">
                                          <p:stCondLst>
                                            <p:cond delay="0"/>
                                          </p:stCondLst>
                                        </p:cTn>
                                        <p:tgtEl>
                                          <p:spTgt spid="6"/>
                                        </p:tgtEl>
                                        <p:attrNameLst>
                                          <p:attrName>style.visibility</p:attrName>
                                        </p:attrNameLst>
                                      </p:cBhvr>
                                      <p:to>
                                        <p:strVal val="visible"/>
                                      </p:to>
                                    </p:set>
                                    <p:anim calcmode="discrete" valueType="clr">
                                      <p:cBhvr override="childStyle">
                                        <p:cTn id="7" dur="19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8" dur="190"/>
                                        <p:tgtEl>
                                          <p:spTgt spid="6"/>
                                        </p:tgtEl>
                                        <p:attrNameLst>
                                          <p:attrName>fillcolor</p:attrName>
                                        </p:attrNameLst>
                                      </p:cBhvr>
                                      <p:tavLst>
                                        <p:tav tm="0">
                                          <p:val>
                                            <p:clrVal>
                                              <a:schemeClr val="accent2"/>
                                            </p:clrVal>
                                          </p:val>
                                        </p:tav>
                                        <p:tav tm="50000">
                                          <p:val>
                                            <p:clrVal>
                                              <a:schemeClr val="hlink"/>
                                            </p:clrVal>
                                          </p:val>
                                        </p:tav>
                                      </p:tavLst>
                                    </p:anim>
                                    <p:set>
                                      <p:cBhvr>
                                        <p:cTn id="9" dur="190"/>
                                        <p:tgtEl>
                                          <p:spTgt spid="6"/>
                                        </p:tgtEl>
                                        <p:attrNameLst>
                                          <p:attrName>fill.type</p:attrName>
                                        </p:attrNameLst>
                                      </p:cBhvr>
                                      <p:to>
                                        <p:strVal val="solid"/>
                                      </p:to>
                                    </p:set>
                                  </p:childTnLst>
                                </p:cTn>
                              </p:par>
                            </p:childTnLst>
                          </p:cTn>
                        </p:par>
                        <p:par>
                          <p:cTn id="10" fill="hold">
                            <p:stCondLst>
                              <p:cond delay="27375"/>
                            </p:stCondLst>
                            <p:childTnLst>
                              <p:par>
                                <p:cTn id="11" presetID="35" presetClass="entr" presetSubtype="0" fill="hold" nodeType="afterEffect">
                                  <p:stCondLst>
                                    <p:cond delay="0"/>
                                  </p:stCondLst>
                                  <p:iterate type="lt">
                                    <p:tmPct val="0"/>
                                  </p:iterate>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anim calcmode="lin" valueType="num">
                                      <p:cBhvr>
                                        <p:cTn id="14" dur="2000" fill="hold"/>
                                        <p:tgtEl>
                                          <p:spTgt spid="5"/>
                                        </p:tgtEl>
                                        <p:attrNameLst>
                                          <p:attrName>style.rotation</p:attrName>
                                        </p:attrNameLst>
                                      </p:cBhvr>
                                      <p:tavLst>
                                        <p:tav tm="0">
                                          <p:val>
                                            <p:fltVal val="720"/>
                                          </p:val>
                                        </p:tav>
                                        <p:tav tm="100000">
                                          <p:val>
                                            <p:fltVal val="0"/>
                                          </p:val>
                                        </p:tav>
                                      </p:tavLst>
                                    </p:anim>
                                    <p:anim calcmode="lin" valueType="num">
                                      <p:cBhvr>
                                        <p:cTn id="15" dur="2000" fill="hold"/>
                                        <p:tgtEl>
                                          <p:spTgt spid="5"/>
                                        </p:tgtEl>
                                        <p:attrNameLst>
                                          <p:attrName>ppt_h</p:attrName>
                                        </p:attrNameLst>
                                      </p:cBhvr>
                                      <p:tavLst>
                                        <p:tav tm="0">
                                          <p:val>
                                            <p:fltVal val="0"/>
                                          </p:val>
                                        </p:tav>
                                        <p:tav tm="100000">
                                          <p:val>
                                            <p:strVal val="#ppt_h"/>
                                          </p:val>
                                        </p:tav>
                                      </p:tavLst>
                                    </p:anim>
                                    <p:anim calcmode="lin" valueType="num">
                                      <p:cBhvr>
                                        <p:cTn id="16" dur="2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17" fill="hold">
                      <p:stCondLst>
                        <p:cond delay="indefinite"/>
                      </p:stCondLst>
                      <p:childTnLst>
                        <p:par>
                          <p:cTn id="18" fill="hold">
                            <p:stCondLst>
                              <p:cond delay="0"/>
                            </p:stCondLst>
                            <p:childTnLst>
                              <p:par>
                                <p:cTn id="19" presetID="37" presetClass="exit" presetSubtype="0" fill="hold" grpId="0" nodeType="clickEffect">
                                  <p:stCondLst>
                                    <p:cond delay="0"/>
                                  </p:stCondLst>
                                  <p:childTnLst>
                                    <p:animEffect transition="out" filter="fade">
                                      <p:cBhvr>
                                        <p:cTn id="20" dur="1000"/>
                                        <p:tgtEl>
                                          <p:spTgt spid="4"/>
                                        </p:tgtEl>
                                      </p:cBhvr>
                                    </p:animEffect>
                                    <p:anim calcmode="lin" valueType="num">
                                      <p:cBhvr>
                                        <p:cTn id="21" dur="1000"/>
                                        <p:tgtEl>
                                          <p:spTgt spid="4"/>
                                        </p:tgtEl>
                                        <p:attrNameLst>
                                          <p:attrName>ppt_x</p:attrName>
                                        </p:attrNameLst>
                                      </p:cBhvr>
                                      <p:tavLst>
                                        <p:tav tm="0">
                                          <p:val>
                                            <p:strVal val="ppt_x"/>
                                          </p:val>
                                        </p:tav>
                                        <p:tav tm="100000">
                                          <p:val>
                                            <p:strVal val="ppt_x"/>
                                          </p:val>
                                        </p:tav>
                                      </p:tavLst>
                                    </p:anim>
                                    <p:anim calcmode="lin" valueType="num">
                                      <p:cBhvr>
                                        <p:cTn id="22" dur="100" decel="100000"/>
                                        <p:tgtEl>
                                          <p:spTgt spid="4"/>
                                        </p:tgtEl>
                                        <p:attrNameLst>
                                          <p:attrName>ppt_y</p:attrName>
                                        </p:attrNameLst>
                                      </p:cBhvr>
                                      <p:tavLst>
                                        <p:tav tm="0">
                                          <p:val>
                                            <p:strVal val="ppt_y"/>
                                          </p:val>
                                        </p:tav>
                                        <p:tav tm="100000">
                                          <p:val>
                                            <p:strVal val="ppt_y-.03"/>
                                          </p:val>
                                        </p:tav>
                                      </p:tavLst>
                                    </p:anim>
                                    <p:anim calcmode="lin" valueType="num">
                                      <p:cBhvr>
                                        <p:cTn id="23" dur="900" accel="100000">
                                          <p:stCondLst>
                                            <p:cond delay="100"/>
                                          </p:stCondLst>
                                        </p:cTn>
                                        <p:tgtEl>
                                          <p:spTgt spid="4"/>
                                        </p:tgtEl>
                                        <p:attrNameLst>
                                          <p:attrName>ppt_y</p:attrName>
                                        </p:attrNameLst>
                                      </p:cBhvr>
                                      <p:tavLst>
                                        <p:tav tm="0">
                                          <p:val>
                                            <p:strVal val="ppt_y"/>
                                          </p:val>
                                        </p:tav>
                                        <p:tav tm="100000">
                                          <p:val>
                                            <p:strVal val="ppt_y+1"/>
                                          </p:val>
                                        </p:tav>
                                      </p:tavLst>
                                    </p:anim>
                                    <p:set>
                                      <p:cBhvr>
                                        <p:cTn id="24" dur="1" fill="hold">
                                          <p:stCondLst>
                                            <p:cond delay="999"/>
                                          </p:stCondLst>
                                        </p:cTn>
                                        <p:tgtEl>
                                          <p:spTgt spid="4"/>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31" presetClass="exit" presetSubtype="0" fill="hold" grpId="1" nodeType="clickEffect">
                                  <p:stCondLst>
                                    <p:cond delay="0"/>
                                  </p:stCondLst>
                                  <p:iterate type="lt">
                                    <p:tmPct val="5000"/>
                                  </p:iterate>
                                  <p:childTnLst>
                                    <p:anim calcmode="lin" valueType="num">
                                      <p:cBhvr>
                                        <p:cTn id="28" dur="1000"/>
                                        <p:tgtEl>
                                          <p:spTgt spid="6"/>
                                        </p:tgtEl>
                                        <p:attrNameLst>
                                          <p:attrName>ppt_w</p:attrName>
                                        </p:attrNameLst>
                                      </p:cBhvr>
                                      <p:tavLst>
                                        <p:tav tm="0">
                                          <p:val>
                                            <p:strVal val="ppt_w"/>
                                          </p:val>
                                        </p:tav>
                                        <p:tav tm="100000">
                                          <p:val>
                                            <p:fltVal val="0"/>
                                          </p:val>
                                        </p:tav>
                                      </p:tavLst>
                                    </p:anim>
                                    <p:anim calcmode="lin" valueType="num">
                                      <p:cBhvr>
                                        <p:cTn id="29" dur="1000"/>
                                        <p:tgtEl>
                                          <p:spTgt spid="6"/>
                                        </p:tgtEl>
                                        <p:attrNameLst>
                                          <p:attrName>ppt_h</p:attrName>
                                        </p:attrNameLst>
                                      </p:cBhvr>
                                      <p:tavLst>
                                        <p:tav tm="0">
                                          <p:val>
                                            <p:strVal val="ppt_h"/>
                                          </p:val>
                                        </p:tav>
                                        <p:tav tm="100000">
                                          <p:val>
                                            <p:fltVal val="0"/>
                                          </p:val>
                                        </p:tav>
                                      </p:tavLst>
                                    </p:anim>
                                    <p:anim calcmode="lin" valueType="num">
                                      <p:cBhvr>
                                        <p:cTn id="30" dur="1000"/>
                                        <p:tgtEl>
                                          <p:spTgt spid="6"/>
                                        </p:tgtEl>
                                        <p:attrNameLst>
                                          <p:attrName>style.rotation</p:attrName>
                                        </p:attrNameLst>
                                      </p:cBhvr>
                                      <p:tavLst>
                                        <p:tav tm="0">
                                          <p:val>
                                            <p:fltVal val="0"/>
                                          </p:val>
                                        </p:tav>
                                        <p:tav tm="100000">
                                          <p:val>
                                            <p:fltVal val="90"/>
                                          </p:val>
                                        </p:tav>
                                      </p:tavLst>
                                    </p:anim>
                                    <p:animEffect transition="out" filter="fade">
                                      <p:cBhvr>
                                        <p:cTn id="31" dur="1000"/>
                                        <p:tgtEl>
                                          <p:spTgt spid="6"/>
                                        </p:tgtEl>
                                      </p:cBhvr>
                                    </p:animEffect>
                                    <p:set>
                                      <p:cBhvr>
                                        <p:cTn id="32" dur="1" fill="hold">
                                          <p:stCondLst>
                                            <p:cond delay="999"/>
                                          </p:stCondLst>
                                        </p:cTn>
                                        <p:tgtEl>
                                          <p:spTgt spid="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31" presetClass="exit" presetSubtype="0" fill="hold" nodeType="clickEffect">
                                  <p:stCondLst>
                                    <p:cond delay="0"/>
                                  </p:stCondLst>
                                  <p:iterate type="lt">
                                    <p:tmPct val="5000"/>
                                  </p:iterate>
                                  <p:childTnLst>
                                    <p:anim calcmode="lin" valueType="num">
                                      <p:cBhvr>
                                        <p:cTn id="36" dur="1000"/>
                                        <p:tgtEl>
                                          <p:spTgt spid="5"/>
                                        </p:tgtEl>
                                        <p:attrNameLst>
                                          <p:attrName>ppt_w</p:attrName>
                                        </p:attrNameLst>
                                      </p:cBhvr>
                                      <p:tavLst>
                                        <p:tav tm="0">
                                          <p:val>
                                            <p:strVal val="ppt_w"/>
                                          </p:val>
                                        </p:tav>
                                        <p:tav tm="100000">
                                          <p:val>
                                            <p:fltVal val="0"/>
                                          </p:val>
                                        </p:tav>
                                      </p:tavLst>
                                    </p:anim>
                                    <p:anim calcmode="lin" valueType="num">
                                      <p:cBhvr>
                                        <p:cTn id="37" dur="1000"/>
                                        <p:tgtEl>
                                          <p:spTgt spid="5"/>
                                        </p:tgtEl>
                                        <p:attrNameLst>
                                          <p:attrName>ppt_h</p:attrName>
                                        </p:attrNameLst>
                                      </p:cBhvr>
                                      <p:tavLst>
                                        <p:tav tm="0">
                                          <p:val>
                                            <p:strVal val="ppt_h"/>
                                          </p:val>
                                        </p:tav>
                                        <p:tav tm="100000">
                                          <p:val>
                                            <p:fltVal val="0"/>
                                          </p:val>
                                        </p:tav>
                                      </p:tavLst>
                                    </p:anim>
                                    <p:anim calcmode="lin" valueType="num">
                                      <p:cBhvr>
                                        <p:cTn id="38" dur="1000"/>
                                        <p:tgtEl>
                                          <p:spTgt spid="5"/>
                                        </p:tgtEl>
                                        <p:attrNameLst>
                                          <p:attrName>style.rotation</p:attrName>
                                        </p:attrNameLst>
                                      </p:cBhvr>
                                      <p:tavLst>
                                        <p:tav tm="0">
                                          <p:val>
                                            <p:fltVal val="0"/>
                                          </p:val>
                                        </p:tav>
                                        <p:tav tm="100000">
                                          <p:val>
                                            <p:fltVal val="90"/>
                                          </p:val>
                                        </p:tav>
                                      </p:tavLst>
                                    </p:anim>
                                    <p:animEffect transition="out" filter="fade">
                                      <p:cBhvr>
                                        <p:cTn id="39" dur="1000"/>
                                        <p:tgtEl>
                                          <p:spTgt spid="5"/>
                                        </p:tgtEl>
                                      </p:cBhvr>
                                    </p:animEffect>
                                    <p:set>
                                      <p:cBhvr>
                                        <p:cTn id="40" dur="1" fill="hold">
                                          <p:stCondLst>
                                            <p:cond delay="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6"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0" y="3286124"/>
            <a:ext cx="9144000" cy="4401205"/>
          </a:xfrm>
          <a:prstGeom prst="rect">
            <a:avLst/>
          </a:prstGeom>
        </p:spPr>
        <p:txBody>
          <a:bodyPr wrap="square">
            <a:spAutoFit/>
          </a:bodyPr>
          <a:lstStyle/>
          <a:p>
            <a:pPr algn="just"/>
            <a:r>
              <a:rPr lang="pl-PL" sz="2800" dirty="0" smtClean="0"/>
              <a:t>Paczkowskie Zakłady Przemysłu Maszynowego Leśnictwa „FAMAD”, Zakłady Chemiczne „POLLENA”, Ceramiki Budowlanej, Spółdzielnia Krawiecka „ZODIM”. Młodzież Paczkowa i okolic uczy się w trzech szkołach podstawowych i dwóch średnich oraz zawodowych. W kraju i za granicą znani jesteśmy obecnie głównie ze względu na nasze zabytki architektury miejskiej i fortyfikacje zachowane do czasów współczesnych w całości.</a:t>
            </a:r>
          </a:p>
          <a:p>
            <a:pPr algn="just"/>
            <a:endParaRPr lang="pl-PL" sz="2800" dirty="0" smtClean="0"/>
          </a:p>
          <a:p>
            <a:pPr algn="just"/>
            <a:r>
              <a:rPr lang="pl-PL" sz="2800" dirty="0" smtClean="0"/>
              <a:t> </a:t>
            </a:r>
            <a:endParaRPr lang="pl-PL" sz="2800" dirty="0"/>
          </a:p>
        </p:txBody>
      </p:sp>
      <p:sp>
        <p:nvSpPr>
          <p:cNvPr id="6" name="Prostokąt 5"/>
          <p:cNvSpPr/>
          <p:nvPr/>
        </p:nvSpPr>
        <p:spPr>
          <a:xfrm>
            <a:off x="0" y="357166"/>
            <a:ext cx="3857620" cy="2554545"/>
          </a:xfrm>
          <a:prstGeom prst="rect">
            <a:avLst/>
          </a:prstGeom>
          <a:noFill/>
        </p:spPr>
        <p:txBody>
          <a:bodyPr wrap="square" lIns="91440" tIns="45720" rIns="91440" bIns="45720">
            <a:spAutoFit/>
          </a:bodyPr>
          <a:lstStyle/>
          <a:p>
            <a:pPr algn="ctr"/>
            <a:r>
              <a:rPr lang="pl-PL" sz="4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Kościół Wniebowzięcia NMP Redemptorystów </a:t>
            </a:r>
            <a:endParaRPr lang="pl-PL" sz="4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3" name="Picture 3" descr="C:\Documents and Settings\Andrzej\Pulpit\Ala\Projekt\41.jpg"/>
          <p:cNvPicPr>
            <a:picLocks noChangeAspect="1" noChangeArrowheads="1"/>
          </p:cNvPicPr>
          <p:nvPr/>
        </p:nvPicPr>
        <p:blipFill>
          <a:blip r:embed="rId2"/>
          <a:srcRect/>
          <a:stretch>
            <a:fillRect/>
          </a:stretch>
        </p:blipFill>
        <p:spPr bwMode="auto">
          <a:xfrm>
            <a:off x="3786182" y="2"/>
            <a:ext cx="5357817" cy="3298792"/>
          </a:xfrm>
          <a:prstGeom prst="rect">
            <a:avLst/>
          </a:prstGeom>
          <a:noFill/>
        </p:spPr>
      </p:pic>
    </p:spTree>
  </p:cSld>
  <p:clrMapOvr>
    <a:masterClrMapping/>
  </p:clrMapOvr>
  <p:transition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22000"/>
                                  </p:stCondLst>
                                  <p:iterate type="lt">
                                    <p:tmPct val="50000"/>
                                  </p:iterate>
                                  <p:childTnLst>
                                    <p:set>
                                      <p:cBhvr>
                                        <p:cTn id="6" dur="1" fill="hold">
                                          <p:stCondLst>
                                            <p:cond delay="0"/>
                                          </p:stCondLst>
                                        </p:cTn>
                                        <p:tgtEl>
                                          <p:spTgt spid="6"/>
                                        </p:tgtEl>
                                        <p:attrNameLst>
                                          <p:attrName>style.visibility</p:attrName>
                                        </p:attrNameLst>
                                      </p:cBhvr>
                                      <p:to>
                                        <p:strVal val="visible"/>
                                      </p:to>
                                    </p:set>
                                    <p:anim calcmode="discrete" valueType="clr">
                                      <p:cBhvr override="childStyle">
                                        <p:cTn id="7" dur="19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8" dur="190"/>
                                        <p:tgtEl>
                                          <p:spTgt spid="6"/>
                                        </p:tgtEl>
                                        <p:attrNameLst>
                                          <p:attrName>fillcolor</p:attrName>
                                        </p:attrNameLst>
                                      </p:cBhvr>
                                      <p:tavLst>
                                        <p:tav tm="0">
                                          <p:val>
                                            <p:clrVal>
                                              <a:schemeClr val="accent2"/>
                                            </p:clrVal>
                                          </p:val>
                                        </p:tav>
                                        <p:tav tm="50000">
                                          <p:val>
                                            <p:clrVal>
                                              <a:schemeClr val="hlink"/>
                                            </p:clrVal>
                                          </p:val>
                                        </p:tav>
                                      </p:tavLst>
                                    </p:anim>
                                    <p:set>
                                      <p:cBhvr>
                                        <p:cTn id="9" dur="190"/>
                                        <p:tgtEl>
                                          <p:spTgt spid="6"/>
                                        </p:tgtEl>
                                        <p:attrNameLst>
                                          <p:attrName>fill.type</p:attrName>
                                        </p:attrNameLst>
                                      </p:cBhvr>
                                      <p:to>
                                        <p:strVal val="solid"/>
                                      </p:to>
                                    </p:set>
                                  </p:childTnLst>
                                </p:cTn>
                              </p:par>
                            </p:childTnLst>
                          </p:cTn>
                        </p:par>
                        <p:par>
                          <p:cTn id="10" fill="hold">
                            <p:stCondLst>
                              <p:cond delay="25610"/>
                            </p:stCondLst>
                            <p:childTnLst>
                              <p:par>
                                <p:cTn id="11" presetID="35" presetClass="entr" presetSubtype="0" fill="hold" nodeType="afterEffect">
                                  <p:stCondLst>
                                    <p:cond delay="0"/>
                                  </p:stCondLst>
                                  <p:iterate type="lt">
                                    <p:tmPct val="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2000"/>
                                        <p:tgtEl>
                                          <p:spTgt spid="3"/>
                                        </p:tgtEl>
                                      </p:cBhvr>
                                    </p:animEffect>
                                    <p:anim calcmode="lin" valueType="num">
                                      <p:cBhvr>
                                        <p:cTn id="14" dur="2000" fill="hold"/>
                                        <p:tgtEl>
                                          <p:spTgt spid="3"/>
                                        </p:tgtEl>
                                        <p:attrNameLst>
                                          <p:attrName>style.rotation</p:attrName>
                                        </p:attrNameLst>
                                      </p:cBhvr>
                                      <p:tavLst>
                                        <p:tav tm="0">
                                          <p:val>
                                            <p:fltVal val="720"/>
                                          </p:val>
                                        </p:tav>
                                        <p:tav tm="100000">
                                          <p:val>
                                            <p:fltVal val="0"/>
                                          </p:val>
                                        </p:tav>
                                      </p:tavLst>
                                    </p:anim>
                                    <p:anim calcmode="lin" valueType="num">
                                      <p:cBhvr>
                                        <p:cTn id="15" dur="2000" fill="hold"/>
                                        <p:tgtEl>
                                          <p:spTgt spid="3"/>
                                        </p:tgtEl>
                                        <p:attrNameLst>
                                          <p:attrName>ppt_h</p:attrName>
                                        </p:attrNameLst>
                                      </p:cBhvr>
                                      <p:tavLst>
                                        <p:tav tm="0">
                                          <p:val>
                                            <p:fltVal val="0"/>
                                          </p:val>
                                        </p:tav>
                                        <p:tav tm="100000">
                                          <p:val>
                                            <p:strVal val="#ppt_h"/>
                                          </p:val>
                                        </p:tav>
                                      </p:tavLst>
                                    </p:anim>
                                    <p:anim calcmode="lin" valueType="num">
                                      <p:cBhvr>
                                        <p:cTn id="16" dur="2000" fill="hold"/>
                                        <p:tgtEl>
                                          <p:spTgt spid="3"/>
                                        </p:tgtEl>
                                        <p:attrNameLst>
                                          <p:attrName>ppt_w</p:attrName>
                                        </p:attrNameLst>
                                      </p:cBhvr>
                                      <p:tavLst>
                                        <p:tav tm="0">
                                          <p:val>
                                            <p:fltVal val="0"/>
                                          </p:val>
                                        </p:tav>
                                        <p:tav tm="100000">
                                          <p:val>
                                            <p:strVal val="#ppt_w"/>
                                          </p:val>
                                        </p:tav>
                                      </p:tavLst>
                                    </p:anim>
                                  </p:childTnLst>
                                </p:cTn>
                              </p:par>
                            </p:childTnLst>
                          </p:cTn>
                        </p:par>
                      </p:childTnLst>
                    </p:cTn>
                  </p:par>
                  <p:par>
                    <p:cTn id="17" fill="hold">
                      <p:stCondLst>
                        <p:cond delay="indefinite"/>
                      </p:stCondLst>
                      <p:childTnLst>
                        <p:par>
                          <p:cTn id="18" fill="hold">
                            <p:stCondLst>
                              <p:cond delay="0"/>
                            </p:stCondLst>
                            <p:childTnLst>
                              <p:par>
                                <p:cTn id="19" presetID="37" presetClass="exit" presetSubtype="0" fill="hold" grpId="0" nodeType="clickEffect">
                                  <p:stCondLst>
                                    <p:cond delay="0"/>
                                  </p:stCondLst>
                                  <p:childTnLst>
                                    <p:animEffect transition="out" filter="fade">
                                      <p:cBhvr>
                                        <p:cTn id="20" dur="1000"/>
                                        <p:tgtEl>
                                          <p:spTgt spid="2"/>
                                        </p:tgtEl>
                                      </p:cBhvr>
                                    </p:animEffect>
                                    <p:anim calcmode="lin" valueType="num">
                                      <p:cBhvr>
                                        <p:cTn id="21" dur="1000"/>
                                        <p:tgtEl>
                                          <p:spTgt spid="2"/>
                                        </p:tgtEl>
                                        <p:attrNameLst>
                                          <p:attrName>ppt_x</p:attrName>
                                        </p:attrNameLst>
                                      </p:cBhvr>
                                      <p:tavLst>
                                        <p:tav tm="0">
                                          <p:val>
                                            <p:strVal val="ppt_x"/>
                                          </p:val>
                                        </p:tav>
                                        <p:tav tm="100000">
                                          <p:val>
                                            <p:strVal val="ppt_x"/>
                                          </p:val>
                                        </p:tav>
                                      </p:tavLst>
                                    </p:anim>
                                    <p:anim calcmode="lin" valueType="num">
                                      <p:cBhvr>
                                        <p:cTn id="22" dur="100" decel="100000"/>
                                        <p:tgtEl>
                                          <p:spTgt spid="2"/>
                                        </p:tgtEl>
                                        <p:attrNameLst>
                                          <p:attrName>ppt_y</p:attrName>
                                        </p:attrNameLst>
                                      </p:cBhvr>
                                      <p:tavLst>
                                        <p:tav tm="0">
                                          <p:val>
                                            <p:strVal val="ppt_y"/>
                                          </p:val>
                                        </p:tav>
                                        <p:tav tm="100000">
                                          <p:val>
                                            <p:strVal val="ppt_y-.03"/>
                                          </p:val>
                                        </p:tav>
                                      </p:tavLst>
                                    </p:anim>
                                    <p:anim calcmode="lin" valueType="num">
                                      <p:cBhvr>
                                        <p:cTn id="23" dur="900" accel="100000">
                                          <p:stCondLst>
                                            <p:cond delay="100"/>
                                          </p:stCondLst>
                                        </p:cTn>
                                        <p:tgtEl>
                                          <p:spTgt spid="2"/>
                                        </p:tgtEl>
                                        <p:attrNameLst>
                                          <p:attrName>ppt_y</p:attrName>
                                        </p:attrNameLst>
                                      </p:cBhvr>
                                      <p:tavLst>
                                        <p:tav tm="0">
                                          <p:val>
                                            <p:strVal val="ppt_y"/>
                                          </p:val>
                                        </p:tav>
                                        <p:tav tm="100000">
                                          <p:val>
                                            <p:strVal val="ppt_y+1"/>
                                          </p:val>
                                        </p:tav>
                                      </p:tavLst>
                                    </p:anim>
                                    <p:set>
                                      <p:cBhvr>
                                        <p:cTn id="24" dur="1" fill="hold">
                                          <p:stCondLst>
                                            <p:cond delay="999"/>
                                          </p:stCondLst>
                                        </p:cTn>
                                        <p:tgtEl>
                                          <p:spTgt spid="2"/>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31" presetClass="exit" presetSubtype="0" fill="hold" grpId="1" nodeType="clickEffect">
                                  <p:stCondLst>
                                    <p:cond delay="0"/>
                                  </p:stCondLst>
                                  <p:iterate type="lt">
                                    <p:tmPct val="5000"/>
                                  </p:iterate>
                                  <p:childTnLst>
                                    <p:anim calcmode="lin" valueType="num">
                                      <p:cBhvr>
                                        <p:cTn id="28" dur="1000"/>
                                        <p:tgtEl>
                                          <p:spTgt spid="6"/>
                                        </p:tgtEl>
                                        <p:attrNameLst>
                                          <p:attrName>ppt_w</p:attrName>
                                        </p:attrNameLst>
                                      </p:cBhvr>
                                      <p:tavLst>
                                        <p:tav tm="0">
                                          <p:val>
                                            <p:strVal val="ppt_w"/>
                                          </p:val>
                                        </p:tav>
                                        <p:tav tm="100000">
                                          <p:val>
                                            <p:fltVal val="0"/>
                                          </p:val>
                                        </p:tav>
                                      </p:tavLst>
                                    </p:anim>
                                    <p:anim calcmode="lin" valueType="num">
                                      <p:cBhvr>
                                        <p:cTn id="29" dur="1000"/>
                                        <p:tgtEl>
                                          <p:spTgt spid="6"/>
                                        </p:tgtEl>
                                        <p:attrNameLst>
                                          <p:attrName>ppt_h</p:attrName>
                                        </p:attrNameLst>
                                      </p:cBhvr>
                                      <p:tavLst>
                                        <p:tav tm="0">
                                          <p:val>
                                            <p:strVal val="ppt_h"/>
                                          </p:val>
                                        </p:tav>
                                        <p:tav tm="100000">
                                          <p:val>
                                            <p:fltVal val="0"/>
                                          </p:val>
                                        </p:tav>
                                      </p:tavLst>
                                    </p:anim>
                                    <p:anim calcmode="lin" valueType="num">
                                      <p:cBhvr>
                                        <p:cTn id="30" dur="1000"/>
                                        <p:tgtEl>
                                          <p:spTgt spid="6"/>
                                        </p:tgtEl>
                                        <p:attrNameLst>
                                          <p:attrName>style.rotation</p:attrName>
                                        </p:attrNameLst>
                                      </p:cBhvr>
                                      <p:tavLst>
                                        <p:tav tm="0">
                                          <p:val>
                                            <p:fltVal val="0"/>
                                          </p:val>
                                        </p:tav>
                                        <p:tav tm="100000">
                                          <p:val>
                                            <p:fltVal val="90"/>
                                          </p:val>
                                        </p:tav>
                                      </p:tavLst>
                                    </p:anim>
                                    <p:animEffect transition="out" filter="fade">
                                      <p:cBhvr>
                                        <p:cTn id="31" dur="1000"/>
                                        <p:tgtEl>
                                          <p:spTgt spid="6"/>
                                        </p:tgtEl>
                                      </p:cBhvr>
                                    </p:animEffect>
                                    <p:set>
                                      <p:cBhvr>
                                        <p:cTn id="32" dur="1" fill="hold">
                                          <p:stCondLst>
                                            <p:cond delay="999"/>
                                          </p:stCondLst>
                                        </p:cTn>
                                        <p:tgtEl>
                                          <p:spTgt spid="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31" presetClass="exit" presetSubtype="0" fill="hold" nodeType="clickEffect">
                                  <p:stCondLst>
                                    <p:cond delay="0"/>
                                  </p:stCondLst>
                                  <p:iterate type="lt">
                                    <p:tmPct val="5000"/>
                                  </p:iterate>
                                  <p:childTnLst>
                                    <p:anim calcmode="lin" valueType="num">
                                      <p:cBhvr>
                                        <p:cTn id="36" dur="1000"/>
                                        <p:tgtEl>
                                          <p:spTgt spid="3"/>
                                        </p:tgtEl>
                                        <p:attrNameLst>
                                          <p:attrName>ppt_w</p:attrName>
                                        </p:attrNameLst>
                                      </p:cBhvr>
                                      <p:tavLst>
                                        <p:tav tm="0">
                                          <p:val>
                                            <p:strVal val="ppt_w"/>
                                          </p:val>
                                        </p:tav>
                                        <p:tav tm="100000">
                                          <p:val>
                                            <p:fltVal val="0"/>
                                          </p:val>
                                        </p:tav>
                                      </p:tavLst>
                                    </p:anim>
                                    <p:anim calcmode="lin" valueType="num">
                                      <p:cBhvr>
                                        <p:cTn id="37" dur="1000"/>
                                        <p:tgtEl>
                                          <p:spTgt spid="3"/>
                                        </p:tgtEl>
                                        <p:attrNameLst>
                                          <p:attrName>ppt_h</p:attrName>
                                        </p:attrNameLst>
                                      </p:cBhvr>
                                      <p:tavLst>
                                        <p:tav tm="0">
                                          <p:val>
                                            <p:strVal val="ppt_h"/>
                                          </p:val>
                                        </p:tav>
                                        <p:tav tm="100000">
                                          <p:val>
                                            <p:fltVal val="0"/>
                                          </p:val>
                                        </p:tav>
                                      </p:tavLst>
                                    </p:anim>
                                    <p:anim calcmode="lin" valueType="num">
                                      <p:cBhvr>
                                        <p:cTn id="38" dur="1000"/>
                                        <p:tgtEl>
                                          <p:spTgt spid="3"/>
                                        </p:tgtEl>
                                        <p:attrNameLst>
                                          <p:attrName>style.rotation</p:attrName>
                                        </p:attrNameLst>
                                      </p:cBhvr>
                                      <p:tavLst>
                                        <p:tav tm="0">
                                          <p:val>
                                            <p:fltVal val="0"/>
                                          </p:val>
                                        </p:tav>
                                        <p:tav tm="100000">
                                          <p:val>
                                            <p:fltVal val="90"/>
                                          </p:val>
                                        </p:tav>
                                      </p:tavLst>
                                    </p:anim>
                                    <p:animEffect transition="out" filter="fade">
                                      <p:cBhvr>
                                        <p:cTn id="39" dur="1000"/>
                                        <p:tgtEl>
                                          <p:spTgt spid="3"/>
                                        </p:tgtEl>
                                      </p:cBhvr>
                                    </p:animEffect>
                                    <p:set>
                                      <p:cBhvr>
                                        <p:cTn id="40" dur="1" fill="hold">
                                          <p:stCondLst>
                                            <p:cond delay="9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6"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WordArt 2"/>
          <p:cNvSpPr>
            <a:spLocks noChangeArrowheads="1" noChangeShapeType="1" noTextEdit="1"/>
          </p:cNvSpPr>
          <p:nvPr/>
        </p:nvSpPr>
        <p:spPr bwMode="auto">
          <a:xfrm>
            <a:off x="142844" y="1500174"/>
            <a:ext cx="8858312" cy="3248030"/>
          </a:xfrm>
          <a:prstGeom prst="rect">
            <a:avLst/>
          </a:prstGeom>
        </p:spPr>
        <p:txBody>
          <a:bodyPr wrap="none" fromWordArt="1">
            <a:prstTxWarp prst="textWave1">
              <a:avLst>
                <a:gd name="adj1" fmla="val 13005"/>
                <a:gd name="adj2" fmla="val 0"/>
              </a:avLst>
            </a:prstTxWarp>
          </a:bodyPr>
          <a:lstStyle/>
          <a:p>
            <a:pPr algn="ctr" rtl="0"/>
            <a:r>
              <a:rPr lang="pl-PL" sz="4400" kern="10" spc="0" dirty="0" smtClean="0">
                <a:ln w="9525">
                  <a:noFill/>
                  <a:round/>
                  <a:headEnd/>
                  <a:tailEnd/>
                </a:ln>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a:outerShdw dist="53882" dir="2700000" algn="ctr" rotWithShape="0">
                    <a:srgbClr val="C0C0C0">
                      <a:alpha val="80000"/>
                    </a:srgbClr>
                  </a:outerShdw>
                </a:effectLst>
                <a:latin typeface="Forte"/>
              </a:rPr>
              <a:t>Dzieje grodu</a:t>
            </a:r>
            <a:endParaRPr lang="pl-PL" sz="4400" kern="10" spc="0" dirty="0">
              <a:ln w="9525">
                <a:noFill/>
                <a:round/>
                <a:headEnd/>
                <a:tailEnd/>
              </a:ln>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a:outerShdw dist="53882" dir="2700000" algn="ctr" rotWithShape="0">
                  <a:srgbClr val="C0C0C0">
                    <a:alpha val="80000"/>
                  </a:srgbClr>
                </a:outerShdw>
              </a:effectLst>
              <a:latin typeface="Forte"/>
            </a:endParaRPr>
          </a:p>
        </p:txBody>
      </p:sp>
    </p:spTree>
  </p:cSld>
  <p:clrMapOvr>
    <a:masterClrMapping/>
  </p:clrMapOvr>
  <p:transition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2" fill="hold" grpId="0" nodeType="withEffect">
                                  <p:stCondLst>
                                    <p:cond delay="0"/>
                                  </p:stCondLst>
                                  <p:iterate type="lt">
                                    <p:tmPct val="0"/>
                                  </p:iterate>
                                  <p:childTnLst>
                                    <p:set>
                                      <p:cBhvr>
                                        <p:cTn id="6" dur="1" fill="hold">
                                          <p:stCondLst>
                                            <p:cond delay="0"/>
                                          </p:stCondLst>
                                        </p:cTn>
                                        <p:tgtEl>
                                          <p:spTgt spid="19458"/>
                                        </p:tgtEl>
                                        <p:attrNameLst>
                                          <p:attrName>style.visibility</p:attrName>
                                        </p:attrNameLst>
                                      </p:cBhvr>
                                      <p:to>
                                        <p:strVal val="visible"/>
                                      </p:to>
                                    </p:set>
                                    <p:anim calcmode="lin" valueType="num">
                                      <p:cBhvr additive="base">
                                        <p:cTn id="7" dur="2000" fill="hold"/>
                                        <p:tgtEl>
                                          <p:spTgt spid="19458"/>
                                        </p:tgtEl>
                                        <p:attrNameLst>
                                          <p:attrName>ppt_x</p:attrName>
                                        </p:attrNameLst>
                                      </p:cBhvr>
                                      <p:tavLst>
                                        <p:tav tm="0">
                                          <p:val>
                                            <p:strVal val="1+#ppt_w/2"/>
                                          </p:val>
                                        </p:tav>
                                        <p:tav tm="100000">
                                          <p:val>
                                            <p:strVal val="#ppt_x"/>
                                          </p:val>
                                        </p:tav>
                                      </p:tavLst>
                                    </p:anim>
                                    <p:anim calcmode="lin" valueType="num">
                                      <p:cBhvr additive="base">
                                        <p:cTn id="8" dur="2000" fill="hold"/>
                                        <p:tgtEl>
                                          <p:spTgt spid="19458"/>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36" presetClass="emph" presetSubtype="0" repeatCount="2000" fill="hold" grpId="1" nodeType="afterEffect">
                                  <p:stCondLst>
                                    <p:cond delay="0"/>
                                  </p:stCondLst>
                                  <p:iterate type="lt">
                                    <p:tmPct val="10000"/>
                                  </p:iterate>
                                  <p:childTnLst>
                                    <p:animScale>
                                      <p:cBhvr>
                                        <p:cTn id="11" dur="250" autoRev="1" fill="hold">
                                          <p:stCondLst>
                                            <p:cond delay="0"/>
                                          </p:stCondLst>
                                        </p:cTn>
                                        <p:tgtEl>
                                          <p:spTgt spid="19458"/>
                                        </p:tgtEl>
                                      </p:cBhvr>
                                      <p:to x="80000" y="100000"/>
                                    </p:animScale>
                                    <p:anim by="(#ppt_w*0.10)" calcmode="lin" valueType="num">
                                      <p:cBhvr>
                                        <p:cTn id="12" dur="250" autoRev="1" fill="hold">
                                          <p:stCondLst>
                                            <p:cond delay="0"/>
                                          </p:stCondLst>
                                        </p:cTn>
                                        <p:tgtEl>
                                          <p:spTgt spid="19458"/>
                                        </p:tgtEl>
                                        <p:attrNameLst>
                                          <p:attrName>ppt_x</p:attrName>
                                        </p:attrNameLst>
                                      </p:cBhvr>
                                    </p:anim>
                                    <p:anim by="(-#ppt_w*0.10)" calcmode="lin" valueType="num">
                                      <p:cBhvr>
                                        <p:cTn id="13" dur="250" autoRev="1" fill="hold">
                                          <p:stCondLst>
                                            <p:cond delay="0"/>
                                          </p:stCondLst>
                                        </p:cTn>
                                        <p:tgtEl>
                                          <p:spTgt spid="19458"/>
                                        </p:tgtEl>
                                        <p:attrNameLst>
                                          <p:attrName>ppt_y</p:attrName>
                                        </p:attrNameLst>
                                      </p:cBhvr>
                                    </p:anim>
                                    <p:animRot by="-480000">
                                      <p:cBhvr>
                                        <p:cTn id="14" dur="250" autoRev="1" fill="hold">
                                          <p:stCondLst>
                                            <p:cond delay="0"/>
                                          </p:stCondLst>
                                        </p:cTn>
                                        <p:tgtEl>
                                          <p:spTgt spid="19458"/>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37" presetClass="exit" presetSubtype="0" fill="hold" grpId="2" nodeType="clickEffect">
                                  <p:stCondLst>
                                    <p:cond delay="0"/>
                                  </p:stCondLst>
                                  <p:iterate type="lt">
                                    <p:tmPct val="0"/>
                                  </p:iterate>
                                  <p:childTnLst>
                                    <p:animEffect transition="out" filter="fade">
                                      <p:cBhvr>
                                        <p:cTn id="18" dur="1000"/>
                                        <p:tgtEl>
                                          <p:spTgt spid="19458"/>
                                        </p:tgtEl>
                                      </p:cBhvr>
                                    </p:animEffect>
                                    <p:anim calcmode="lin" valueType="num">
                                      <p:cBhvr>
                                        <p:cTn id="19" dur="1000"/>
                                        <p:tgtEl>
                                          <p:spTgt spid="19458"/>
                                        </p:tgtEl>
                                        <p:attrNameLst>
                                          <p:attrName>ppt_x</p:attrName>
                                        </p:attrNameLst>
                                      </p:cBhvr>
                                      <p:tavLst>
                                        <p:tav tm="0">
                                          <p:val>
                                            <p:strVal val="ppt_x"/>
                                          </p:val>
                                        </p:tav>
                                        <p:tav tm="100000">
                                          <p:val>
                                            <p:strVal val="ppt_x"/>
                                          </p:val>
                                        </p:tav>
                                      </p:tavLst>
                                    </p:anim>
                                    <p:anim calcmode="lin" valueType="num">
                                      <p:cBhvr>
                                        <p:cTn id="20" dur="100" decel="100000"/>
                                        <p:tgtEl>
                                          <p:spTgt spid="19458"/>
                                        </p:tgtEl>
                                        <p:attrNameLst>
                                          <p:attrName>ppt_y</p:attrName>
                                        </p:attrNameLst>
                                      </p:cBhvr>
                                      <p:tavLst>
                                        <p:tav tm="0">
                                          <p:val>
                                            <p:strVal val="ppt_y"/>
                                          </p:val>
                                        </p:tav>
                                        <p:tav tm="100000">
                                          <p:val>
                                            <p:strVal val="ppt_y-.03"/>
                                          </p:val>
                                        </p:tav>
                                      </p:tavLst>
                                    </p:anim>
                                    <p:anim calcmode="lin" valueType="num">
                                      <p:cBhvr>
                                        <p:cTn id="21" dur="900" accel="100000">
                                          <p:stCondLst>
                                            <p:cond delay="100"/>
                                          </p:stCondLst>
                                        </p:cTn>
                                        <p:tgtEl>
                                          <p:spTgt spid="19458"/>
                                        </p:tgtEl>
                                        <p:attrNameLst>
                                          <p:attrName>ppt_y</p:attrName>
                                        </p:attrNameLst>
                                      </p:cBhvr>
                                      <p:tavLst>
                                        <p:tav tm="0">
                                          <p:val>
                                            <p:strVal val="ppt_y"/>
                                          </p:val>
                                        </p:tav>
                                        <p:tav tm="100000">
                                          <p:val>
                                            <p:strVal val="ppt_y+1"/>
                                          </p:val>
                                        </p:tav>
                                      </p:tavLst>
                                    </p:anim>
                                    <p:set>
                                      <p:cBhvr>
                                        <p:cTn id="22" dur="1" fill="hold">
                                          <p:stCondLst>
                                            <p:cond delay="999"/>
                                          </p:stCondLst>
                                        </p:cTn>
                                        <p:tgtEl>
                                          <p:spTgt spid="1945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19458" grpId="1"/>
      <p:bldP spid="19458" grpId="2"/>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571472" y="857232"/>
            <a:ext cx="8229600" cy="5286412"/>
          </a:xfrm>
        </p:spPr>
        <p:txBody>
          <a:bodyPr>
            <a:normAutofit/>
          </a:bodyPr>
          <a:lstStyle/>
          <a:p>
            <a:r>
              <a:rPr lang="pl-PL" sz="2800" dirty="0" smtClean="0"/>
              <a:t>Historia Paczkowa</a:t>
            </a:r>
          </a:p>
          <a:p>
            <a:r>
              <a:rPr lang="pl-PL" sz="2800" dirty="0" smtClean="0"/>
              <a:t>Legendy o Paczkowie</a:t>
            </a:r>
          </a:p>
          <a:p>
            <a:r>
              <a:rPr lang="pl-PL" sz="2800" dirty="0" smtClean="0"/>
              <a:t>Zabytki Paczkowa</a:t>
            </a:r>
          </a:p>
          <a:p>
            <a:r>
              <a:rPr lang="pl-PL" sz="2800" dirty="0" smtClean="0"/>
              <a:t>Muzeum Gazownictwa</a:t>
            </a:r>
          </a:p>
          <a:p>
            <a:r>
              <a:rPr lang="pl-PL" sz="2800" dirty="0" smtClean="0"/>
              <a:t>Urząd Miasta</a:t>
            </a:r>
          </a:p>
          <a:p>
            <a:r>
              <a:rPr lang="pl-PL" sz="2800" dirty="0" smtClean="0"/>
              <a:t>Opieka zdrowotna</a:t>
            </a:r>
          </a:p>
          <a:p>
            <a:r>
              <a:rPr lang="pl-PL" sz="2800" dirty="0" smtClean="0"/>
              <a:t>Kultura w Paczkowie</a:t>
            </a:r>
          </a:p>
          <a:p>
            <a:r>
              <a:rPr lang="pl-PL" sz="2800" dirty="0" smtClean="0"/>
              <a:t>Turystyka</a:t>
            </a:r>
          </a:p>
          <a:p>
            <a:r>
              <a:rPr lang="pl-PL" sz="2800" dirty="0" smtClean="0"/>
              <a:t>Zakłady pracy</a:t>
            </a:r>
          </a:p>
          <a:p>
            <a:r>
              <a:rPr lang="pl-PL" sz="2800" dirty="0" smtClean="0"/>
              <a:t>Oświata w Paczkowie</a:t>
            </a:r>
          </a:p>
        </p:txBody>
      </p:sp>
    </p:spTree>
  </p:cSld>
  <p:clrMapOvr>
    <a:masterClrMapping/>
  </p:clrMapOvr>
  <p:transition advTm="1400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Documents and Settings\Andrzej\Pulpit\Nowy folder\32.jpg"/>
          <p:cNvPicPr>
            <a:picLocks noChangeAspect="1" noChangeArrowheads="1"/>
          </p:cNvPicPr>
          <p:nvPr/>
        </p:nvPicPr>
        <p:blipFill>
          <a:blip r:embed="rId2"/>
          <a:srcRect/>
          <a:stretch>
            <a:fillRect/>
          </a:stretch>
        </p:blipFill>
        <p:spPr bwMode="auto">
          <a:xfrm>
            <a:off x="3357554" y="-1"/>
            <a:ext cx="5786446" cy="3429001"/>
          </a:xfrm>
          <a:prstGeom prst="rect">
            <a:avLst/>
          </a:prstGeom>
          <a:noFill/>
        </p:spPr>
      </p:pic>
      <p:sp>
        <p:nvSpPr>
          <p:cNvPr id="3" name="Prostokąt 2"/>
          <p:cNvSpPr/>
          <p:nvPr/>
        </p:nvSpPr>
        <p:spPr>
          <a:xfrm>
            <a:off x="0" y="0"/>
            <a:ext cx="3286116" cy="3477875"/>
          </a:xfrm>
          <a:prstGeom prst="rect">
            <a:avLst/>
          </a:prstGeom>
          <a:noFill/>
        </p:spPr>
        <p:txBody>
          <a:bodyPr wrap="square" lIns="91440" tIns="45720" rIns="91440" bIns="45720">
            <a:spAutoFit/>
          </a:bodyPr>
          <a:lstStyle/>
          <a:p>
            <a:pPr algn="ctr"/>
            <a:r>
              <a:rPr lang="pl-PL"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Miejska Fara (po lewej) </a:t>
            </a:r>
          </a:p>
          <a:p>
            <a:pPr algn="ctr"/>
            <a:r>
              <a:rPr lang="pl-PL"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i Kościół Cmentarny (po prawej)</a:t>
            </a:r>
            <a:endParaRPr lang="pl-PL" sz="4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4" name="Prostokąt 3"/>
          <p:cNvSpPr/>
          <p:nvPr/>
        </p:nvSpPr>
        <p:spPr>
          <a:xfrm>
            <a:off x="0" y="3500438"/>
            <a:ext cx="9144000" cy="3108543"/>
          </a:xfrm>
          <a:prstGeom prst="rect">
            <a:avLst/>
          </a:prstGeom>
        </p:spPr>
        <p:txBody>
          <a:bodyPr wrap="square">
            <a:spAutoFit/>
          </a:bodyPr>
          <a:lstStyle/>
          <a:p>
            <a:pPr algn="just"/>
            <a:r>
              <a:rPr lang="pl-PL" sz="2800" dirty="0" smtClean="0"/>
              <a:t>Nasze miasto, leżące na podsudeckim szlaku, od początku swego istnienia miało charakter obronny. Budowę miasta wytyczono na obszarze niezasiedlonym. Do prastarych osiedli polskich na tym terenie należała m.in. wieś Stary Paczków. Była to wówczas wieś duża i ludna. Grunta jej w chwili lokacji miasta Paczkowa (1254 r.) obejmowały część obszaru miejskiego. Paczków zawdzięcza swą nazwę tej wiosce.</a:t>
            </a:r>
            <a:endParaRPr lang="pl-PL" sz="2800" dirty="0"/>
          </a:p>
        </p:txBody>
      </p:sp>
    </p:spTree>
  </p:cSld>
  <p:clrMapOvr>
    <a:masterClrMapping/>
  </p:clrMapOvr>
  <p:transition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2200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19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190"/>
                                        <p:tgtEl>
                                          <p:spTgt spid="3"/>
                                        </p:tgtEl>
                                        <p:attrNameLst>
                                          <p:attrName>fillcolor</p:attrName>
                                        </p:attrNameLst>
                                      </p:cBhvr>
                                      <p:tavLst>
                                        <p:tav tm="0">
                                          <p:val>
                                            <p:clrVal>
                                              <a:schemeClr val="accent2"/>
                                            </p:clrVal>
                                          </p:val>
                                        </p:tav>
                                        <p:tav tm="50000">
                                          <p:val>
                                            <p:clrVal>
                                              <a:schemeClr val="hlink"/>
                                            </p:clrVal>
                                          </p:val>
                                        </p:tav>
                                      </p:tavLst>
                                    </p:anim>
                                    <p:set>
                                      <p:cBhvr>
                                        <p:cTn id="9" dur="190"/>
                                        <p:tgtEl>
                                          <p:spTgt spid="3"/>
                                        </p:tgtEl>
                                        <p:attrNameLst>
                                          <p:attrName>fill.type</p:attrName>
                                        </p:attrNameLst>
                                      </p:cBhvr>
                                      <p:to>
                                        <p:strVal val="solid"/>
                                      </p:to>
                                    </p:set>
                                  </p:childTnLst>
                                </p:cTn>
                              </p:par>
                            </p:childTnLst>
                          </p:cTn>
                        </p:par>
                        <p:par>
                          <p:cTn id="10" fill="hold">
                            <p:stCondLst>
                              <p:cond delay="26560"/>
                            </p:stCondLst>
                            <p:childTnLst>
                              <p:par>
                                <p:cTn id="11" presetID="35" presetClass="entr" presetSubtype="0" fill="hold" nodeType="afterEffect">
                                  <p:stCondLst>
                                    <p:cond delay="0"/>
                                  </p:stCondLst>
                                  <p:iterate type="lt">
                                    <p:tmPct val="0"/>
                                  </p:iterate>
                                  <p:childTnLst>
                                    <p:set>
                                      <p:cBhvr>
                                        <p:cTn id="12" dur="1" fill="hold">
                                          <p:stCondLst>
                                            <p:cond delay="0"/>
                                          </p:stCondLst>
                                        </p:cTn>
                                        <p:tgtEl>
                                          <p:spTgt spid="2051"/>
                                        </p:tgtEl>
                                        <p:attrNameLst>
                                          <p:attrName>style.visibility</p:attrName>
                                        </p:attrNameLst>
                                      </p:cBhvr>
                                      <p:to>
                                        <p:strVal val="visible"/>
                                      </p:to>
                                    </p:set>
                                    <p:animEffect transition="in" filter="fade">
                                      <p:cBhvr>
                                        <p:cTn id="13" dur="2000"/>
                                        <p:tgtEl>
                                          <p:spTgt spid="2051"/>
                                        </p:tgtEl>
                                      </p:cBhvr>
                                    </p:animEffect>
                                    <p:anim calcmode="lin" valueType="num">
                                      <p:cBhvr>
                                        <p:cTn id="14" dur="2000" fill="hold"/>
                                        <p:tgtEl>
                                          <p:spTgt spid="2051"/>
                                        </p:tgtEl>
                                        <p:attrNameLst>
                                          <p:attrName>style.rotation</p:attrName>
                                        </p:attrNameLst>
                                      </p:cBhvr>
                                      <p:tavLst>
                                        <p:tav tm="0">
                                          <p:val>
                                            <p:fltVal val="720"/>
                                          </p:val>
                                        </p:tav>
                                        <p:tav tm="100000">
                                          <p:val>
                                            <p:fltVal val="0"/>
                                          </p:val>
                                        </p:tav>
                                      </p:tavLst>
                                    </p:anim>
                                    <p:anim calcmode="lin" valueType="num">
                                      <p:cBhvr>
                                        <p:cTn id="15" dur="2000" fill="hold"/>
                                        <p:tgtEl>
                                          <p:spTgt spid="2051"/>
                                        </p:tgtEl>
                                        <p:attrNameLst>
                                          <p:attrName>ppt_h</p:attrName>
                                        </p:attrNameLst>
                                      </p:cBhvr>
                                      <p:tavLst>
                                        <p:tav tm="0">
                                          <p:val>
                                            <p:fltVal val="0"/>
                                          </p:val>
                                        </p:tav>
                                        <p:tav tm="100000">
                                          <p:val>
                                            <p:strVal val="#ppt_h"/>
                                          </p:val>
                                        </p:tav>
                                      </p:tavLst>
                                    </p:anim>
                                    <p:anim calcmode="lin" valueType="num">
                                      <p:cBhvr>
                                        <p:cTn id="16" dur="2000" fill="hold"/>
                                        <p:tgtEl>
                                          <p:spTgt spid="2051"/>
                                        </p:tgtEl>
                                        <p:attrNameLst>
                                          <p:attrName>ppt_w</p:attrName>
                                        </p:attrNameLst>
                                      </p:cBhvr>
                                      <p:tavLst>
                                        <p:tav tm="0">
                                          <p:val>
                                            <p:fltVal val="0"/>
                                          </p:val>
                                        </p:tav>
                                        <p:tav tm="100000">
                                          <p:val>
                                            <p:strVal val="#ppt_w"/>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xit" presetSubtype="0" fill="hold" grpId="0" nodeType="clickEffect">
                                  <p:stCondLst>
                                    <p:cond delay="0"/>
                                  </p:stCondLst>
                                  <p:childTnLst>
                                    <p:animEffect transition="out" filter="fade">
                                      <p:cBhvr>
                                        <p:cTn id="20" dur="1000"/>
                                        <p:tgtEl>
                                          <p:spTgt spid="4"/>
                                        </p:tgtEl>
                                      </p:cBhvr>
                                    </p:animEffect>
                                    <p:anim calcmode="lin" valueType="num">
                                      <p:cBhvr>
                                        <p:cTn id="21" dur="1000"/>
                                        <p:tgtEl>
                                          <p:spTgt spid="4"/>
                                        </p:tgtEl>
                                        <p:attrNameLst>
                                          <p:attrName>ppt_x</p:attrName>
                                        </p:attrNameLst>
                                      </p:cBhvr>
                                      <p:tavLst>
                                        <p:tav tm="0">
                                          <p:val>
                                            <p:strVal val="ppt_x"/>
                                          </p:val>
                                        </p:tav>
                                        <p:tav tm="100000">
                                          <p:val>
                                            <p:strVal val="ppt_x"/>
                                          </p:val>
                                        </p:tav>
                                      </p:tavLst>
                                    </p:anim>
                                    <p:anim calcmode="lin" valueType="num">
                                      <p:cBhvr>
                                        <p:cTn id="22" dur="1000"/>
                                        <p:tgtEl>
                                          <p:spTgt spid="4"/>
                                        </p:tgtEl>
                                        <p:attrNameLst>
                                          <p:attrName>ppt_y</p:attrName>
                                        </p:attrNameLst>
                                      </p:cBhvr>
                                      <p:tavLst>
                                        <p:tav tm="0">
                                          <p:val>
                                            <p:strVal val="ppt_y"/>
                                          </p:val>
                                        </p:tav>
                                        <p:tav tm="100000">
                                          <p:val>
                                            <p:strVal val="ppt_y-.1"/>
                                          </p:val>
                                        </p:tav>
                                      </p:tavLst>
                                    </p:anim>
                                    <p:set>
                                      <p:cBhvr>
                                        <p:cTn id="23" dur="1" fill="hold">
                                          <p:stCondLst>
                                            <p:cond delay="999"/>
                                          </p:stCondLst>
                                        </p:cTn>
                                        <p:tgtEl>
                                          <p:spTgt spid="4"/>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31" presetClass="exit" presetSubtype="0" fill="hold" grpId="1" nodeType="clickEffect">
                                  <p:stCondLst>
                                    <p:cond delay="0"/>
                                  </p:stCondLst>
                                  <p:iterate type="lt">
                                    <p:tmPct val="5000"/>
                                  </p:iterate>
                                  <p:childTnLst>
                                    <p:anim calcmode="lin" valueType="num">
                                      <p:cBhvr>
                                        <p:cTn id="27" dur="1000"/>
                                        <p:tgtEl>
                                          <p:spTgt spid="3"/>
                                        </p:tgtEl>
                                        <p:attrNameLst>
                                          <p:attrName>ppt_w</p:attrName>
                                        </p:attrNameLst>
                                      </p:cBhvr>
                                      <p:tavLst>
                                        <p:tav tm="0">
                                          <p:val>
                                            <p:strVal val="ppt_w"/>
                                          </p:val>
                                        </p:tav>
                                        <p:tav tm="100000">
                                          <p:val>
                                            <p:fltVal val="0"/>
                                          </p:val>
                                        </p:tav>
                                      </p:tavLst>
                                    </p:anim>
                                    <p:anim calcmode="lin" valueType="num">
                                      <p:cBhvr>
                                        <p:cTn id="28" dur="1000"/>
                                        <p:tgtEl>
                                          <p:spTgt spid="3"/>
                                        </p:tgtEl>
                                        <p:attrNameLst>
                                          <p:attrName>ppt_h</p:attrName>
                                        </p:attrNameLst>
                                      </p:cBhvr>
                                      <p:tavLst>
                                        <p:tav tm="0">
                                          <p:val>
                                            <p:strVal val="ppt_h"/>
                                          </p:val>
                                        </p:tav>
                                        <p:tav tm="100000">
                                          <p:val>
                                            <p:fltVal val="0"/>
                                          </p:val>
                                        </p:tav>
                                      </p:tavLst>
                                    </p:anim>
                                    <p:anim calcmode="lin" valueType="num">
                                      <p:cBhvr>
                                        <p:cTn id="29" dur="1000"/>
                                        <p:tgtEl>
                                          <p:spTgt spid="3"/>
                                        </p:tgtEl>
                                        <p:attrNameLst>
                                          <p:attrName>style.rotation</p:attrName>
                                        </p:attrNameLst>
                                      </p:cBhvr>
                                      <p:tavLst>
                                        <p:tav tm="0">
                                          <p:val>
                                            <p:fltVal val="0"/>
                                          </p:val>
                                        </p:tav>
                                        <p:tav tm="100000">
                                          <p:val>
                                            <p:fltVal val="90"/>
                                          </p:val>
                                        </p:tav>
                                      </p:tavLst>
                                    </p:anim>
                                    <p:animEffect transition="out" filter="fade">
                                      <p:cBhvr>
                                        <p:cTn id="30" dur="1000"/>
                                        <p:tgtEl>
                                          <p:spTgt spid="3"/>
                                        </p:tgtEl>
                                      </p:cBhvr>
                                    </p:animEffect>
                                    <p:set>
                                      <p:cBhvr>
                                        <p:cTn id="31" dur="1" fill="hold">
                                          <p:stCondLst>
                                            <p:cond delay="999"/>
                                          </p:stCondLst>
                                        </p:cTn>
                                        <p:tgtEl>
                                          <p:spTgt spid="3"/>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31" presetClass="exit" presetSubtype="0" fill="hold" nodeType="clickEffect">
                                  <p:stCondLst>
                                    <p:cond delay="0"/>
                                  </p:stCondLst>
                                  <p:iterate type="lt">
                                    <p:tmPct val="5000"/>
                                  </p:iterate>
                                  <p:childTnLst>
                                    <p:anim calcmode="lin" valueType="num">
                                      <p:cBhvr>
                                        <p:cTn id="35" dur="1000"/>
                                        <p:tgtEl>
                                          <p:spTgt spid="2051"/>
                                        </p:tgtEl>
                                        <p:attrNameLst>
                                          <p:attrName>ppt_w</p:attrName>
                                        </p:attrNameLst>
                                      </p:cBhvr>
                                      <p:tavLst>
                                        <p:tav tm="0">
                                          <p:val>
                                            <p:strVal val="ppt_w"/>
                                          </p:val>
                                        </p:tav>
                                        <p:tav tm="100000">
                                          <p:val>
                                            <p:fltVal val="0"/>
                                          </p:val>
                                        </p:tav>
                                      </p:tavLst>
                                    </p:anim>
                                    <p:anim calcmode="lin" valueType="num">
                                      <p:cBhvr>
                                        <p:cTn id="36" dur="1000"/>
                                        <p:tgtEl>
                                          <p:spTgt spid="2051"/>
                                        </p:tgtEl>
                                        <p:attrNameLst>
                                          <p:attrName>ppt_h</p:attrName>
                                        </p:attrNameLst>
                                      </p:cBhvr>
                                      <p:tavLst>
                                        <p:tav tm="0">
                                          <p:val>
                                            <p:strVal val="ppt_h"/>
                                          </p:val>
                                        </p:tav>
                                        <p:tav tm="100000">
                                          <p:val>
                                            <p:fltVal val="0"/>
                                          </p:val>
                                        </p:tav>
                                      </p:tavLst>
                                    </p:anim>
                                    <p:anim calcmode="lin" valueType="num">
                                      <p:cBhvr>
                                        <p:cTn id="37" dur="1000"/>
                                        <p:tgtEl>
                                          <p:spTgt spid="2051"/>
                                        </p:tgtEl>
                                        <p:attrNameLst>
                                          <p:attrName>style.rotation</p:attrName>
                                        </p:attrNameLst>
                                      </p:cBhvr>
                                      <p:tavLst>
                                        <p:tav tm="0">
                                          <p:val>
                                            <p:fltVal val="0"/>
                                          </p:val>
                                        </p:tav>
                                        <p:tav tm="100000">
                                          <p:val>
                                            <p:fltVal val="90"/>
                                          </p:val>
                                        </p:tav>
                                      </p:tavLst>
                                    </p:anim>
                                    <p:animEffect transition="out" filter="fade">
                                      <p:cBhvr>
                                        <p:cTn id="38" dur="1000"/>
                                        <p:tgtEl>
                                          <p:spTgt spid="2051"/>
                                        </p:tgtEl>
                                      </p:cBhvr>
                                    </p:animEffect>
                                    <p:set>
                                      <p:cBhvr>
                                        <p:cTn id="39" dur="1" fill="hold">
                                          <p:stCondLst>
                                            <p:cond delay="999"/>
                                          </p:stCondLst>
                                        </p:cTn>
                                        <p:tgtEl>
                                          <p:spTgt spid="20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rostokąt 2"/>
          <p:cNvSpPr/>
          <p:nvPr/>
        </p:nvSpPr>
        <p:spPr>
          <a:xfrm>
            <a:off x="0" y="3429000"/>
            <a:ext cx="9144000" cy="3539430"/>
          </a:xfrm>
          <a:prstGeom prst="rect">
            <a:avLst/>
          </a:prstGeom>
        </p:spPr>
        <p:txBody>
          <a:bodyPr wrap="square">
            <a:spAutoFit/>
          </a:bodyPr>
          <a:lstStyle/>
          <a:p>
            <a:pPr algn="just"/>
            <a:r>
              <a:rPr lang="pl-PL" sz="2800" dirty="0" smtClean="0"/>
              <a:t>Nowa osada, pomyślana także, jako wieś targowa, została wkrótce uznana za miasto, o czym zadecydowało wyposażenie fortyfikacyjne. Wiedza historyków o dziejach Paczkowa w XIV wieku jest bardzo skromna. Do niewoli wziął wójta miasta. W latach 1348-1349 toczyły się zacięte walki między mieszczanami a ówczesnym wójtem Henrykiem, który dopuszczał się gwałtów i bezprawia w stosunku do mieszkańców. Urzędnika wypędzono z miasta. </a:t>
            </a:r>
            <a:endParaRPr lang="pl-PL" sz="2800" dirty="0"/>
          </a:p>
        </p:txBody>
      </p:sp>
      <p:pic>
        <p:nvPicPr>
          <p:cNvPr id="5" name="Picture 2" descr="C:\Documents and Settings\Andrzej\Pulpit\NIE DOTYKAĆ !!!\2.jpg"/>
          <p:cNvPicPr>
            <a:picLocks noChangeAspect="1" noChangeArrowheads="1"/>
          </p:cNvPicPr>
          <p:nvPr/>
        </p:nvPicPr>
        <p:blipFill>
          <a:blip r:embed="rId2" cstate="print"/>
          <a:srcRect/>
          <a:stretch>
            <a:fillRect/>
          </a:stretch>
        </p:blipFill>
        <p:spPr bwMode="auto">
          <a:xfrm>
            <a:off x="3783014" y="0"/>
            <a:ext cx="5360986" cy="3429000"/>
          </a:xfrm>
          <a:prstGeom prst="rect">
            <a:avLst/>
          </a:prstGeom>
          <a:noFill/>
        </p:spPr>
      </p:pic>
      <p:sp>
        <p:nvSpPr>
          <p:cNvPr id="6" name="Prostokąt 5"/>
          <p:cNvSpPr/>
          <p:nvPr/>
        </p:nvSpPr>
        <p:spPr>
          <a:xfrm>
            <a:off x="0" y="0"/>
            <a:ext cx="3857620" cy="3416320"/>
          </a:xfrm>
          <a:prstGeom prst="rect">
            <a:avLst/>
          </a:prstGeom>
          <a:noFill/>
        </p:spPr>
        <p:txBody>
          <a:bodyPr wrap="square" lIns="91440" tIns="45720" rIns="91440" bIns="45720">
            <a:spAutoFit/>
          </a:bodyPr>
          <a:lstStyle/>
          <a:p>
            <a:pPr algn="ctr"/>
            <a:r>
              <a:rPr lang="pl-PL"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Widok na górny Rynek i Kościół </a:t>
            </a:r>
          </a:p>
          <a:p>
            <a:pPr algn="ctr"/>
            <a:r>
              <a:rPr lang="pl-PL"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w 1902 r.</a:t>
            </a:r>
            <a:endParaRPr lang="pl-PL"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22000"/>
                                  </p:stCondLst>
                                  <p:iterate type="lt">
                                    <p:tmPct val="50000"/>
                                  </p:iterate>
                                  <p:childTnLst>
                                    <p:set>
                                      <p:cBhvr>
                                        <p:cTn id="6" dur="1" fill="hold">
                                          <p:stCondLst>
                                            <p:cond delay="0"/>
                                          </p:stCondLst>
                                        </p:cTn>
                                        <p:tgtEl>
                                          <p:spTgt spid="6"/>
                                        </p:tgtEl>
                                        <p:attrNameLst>
                                          <p:attrName>style.visibility</p:attrName>
                                        </p:attrNameLst>
                                      </p:cBhvr>
                                      <p:to>
                                        <p:strVal val="visible"/>
                                      </p:to>
                                    </p:set>
                                    <p:anim calcmode="discrete" valueType="clr">
                                      <p:cBhvr override="childStyle">
                                        <p:cTn id="7" dur="19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8" dur="190"/>
                                        <p:tgtEl>
                                          <p:spTgt spid="6"/>
                                        </p:tgtEl>
                                        <p:attrNameLst>
                                          <p:attrName>fillcolor</p:attrName>
                                        </p:attrNameLst>
                                      </p:cBhvr>
                                      <p:tavLst>
                                        <p:tav tm="0">
                                          <p:val>
                                            <p:clrVal>
                                              <a:schemeClr val="accent2"/>
                                            </p:clrVal>
                                          </p:val>
                                        </p:tav>
                                        <p:tav tm="50000">
                                          <p:val>
                                            <p:clrVal>
                                              <a:schemeClr val="hlink"/>
                                            </p:clrVal>
                                          </p:val>
                                        </p:tav>
                                      </p:tavLst>
                                    </p:anim>
                                    <p:set>
                                      <p:cBhvr>
                                        <p:cTn id="9" dur="190"/>
                                        <p:tgtEl>
                                          <p:spTgt spid="6"/>
                                        </p:tgtEl>
                                        <p:attrNameLst>
                                          <p:attrName>fill.type</p:attrName>
                                        </p:attrNameLst>
                                      </p:cBhvr>
                                      <p:to>
                                        <p:strVal val="solid"/>
                                      </p:to>
                                    </p:set>
                                  </p:childTnLst>
                                </p:cTn>
                              </p:par>
                            </p:childTnLst>
                          </p:cTn>
                        </p:par>
                        <p:par>
                          <p:cTn id="10" fill="hold">
                            <p:stCondLst>
                              <p:cond delay="25135"/>
                            </p:stCondLst>
                            <p:childTnLst>
                              <p:par>
                                <p:cTn id="11" presetID="35" presetClass="entr" presetSubtype="0" fill="hold" nodeType="afterEffect">
                                  <p:stCondLst>
                                    <p:cond delay="0"/>
                                  </p:stCondLst>
                                  <p:iterate type="lt">
                                    <p:tmPct val="0"/>
                                  </p:iterate>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anim calcmode="lin" valueType="num">
                                      <p:cBhvr>
                                        <p:cTn id="14" dur="2000" fill="hold"/>
                                        <p:tgtEl>
                                          <p:spTgt spid="5"/>
                                        </p:tgtEl>
                                        <p:attrNameLst>
                                          <p:attrName>style.rotation</p:attrName>
                                        </p:attrNameLst>
                                      </p:cBhvr>
                                      <p:tavLst>
                                        <p:tav tm="0">
                                          <p:val>
                                            <p:fltVal val="720"/>
                                          </p:val>
                                        </p:tav>
                                        <p:tav tm="100000">
                                          <p:val>
                                            <p:fltVal val="0"/>
                                          </p:val>
                                        </p:tav>
                                      </p:tavLst>
                                    </p:anim>
                                    <p:anim calcmode="lin" valueType="num">
                                      <p:cBhvr>
                                        <p:cTn id="15" dur="2000" fill="hold"/>
                                        <p:tgtEl>
                                          <p:spTgt spid="5"/>
                                        </p:tgtEl>
                                        <p:attrNameLst>
                                          <p:attrName>ppt_h</p:attrName>
                                        </p:attrNameLst>
                                      </p:cBhvr>
                                      <p:tavLst>
                                        <p:tav tm="0">
                                          <p:val>
                                            <p:fltVal val="0"/>
                                          </p:val>
                                        </p:tav>
                                        <p:tav tm="100000">
                                          <p:val>
                                            <p:strVal val="#ppt_h"/>
                                          </p:val>
                                        </p:tav>
                                      </p:tavLst>
                                    </p:anim>
                                    <p:anim calcmode="lin" valueType="num">
                                      <p:cBhvr>
                                        <p:cTn id="16" dur="2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xit" presetSubtype="1" fill="hold" grpId="0" nodeType="clickEffect">
                                  <p:stCondLst>
                                    <p:cond delay="0"/>
                                  </p:stCondLst>
                                  <p:childTnLst>
                                    <p:animEffect transition="out" filter="wipe(up)">
                                      <p:cBhvr>
                                        <p:cTn id="20" dur="500"/>
                                        <p:tgtEl>
                                          <p:spTgt spid="3"/>
                                        </p:tgtEl>
                                      </p:cBhvr>
                                    </p:animEffect>
                                    <p:set>
                                      <p:cBhvr>
                                        <p:cTn id="21" dur="1" fill="hold">
                                          <p:stCondLst>
                                            <p:cond delay="499"/>
                                          </p:stCondLst>
                                        </p:cTn>
                                        <p:tgtEl>
                                          <p:spTgt spid="3"/>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31" presetClass="exit" presetSubtype="0" fill="hold" grpId="1" nodeType="clickEffect">
                                  <p:stCondLst>
                                    <p:cond delay="0"/>
                                  </p:stCondLst>
                                  <p:iterate type="lt">
                                    <p:tmPct val="5000"/>
                                  </p:iterate>
                                  <p:childTnLst>
                                    <p:anim calcmode="lin" valueType="num">
                                      <p:cBhvr>
                                        <p:cTn id="25" dur="1000"/>
                                        <p:tgtEl>
                                          <p:spTgt spid="6"/>
                                        </p:tgtEl>
                                        <p:attrNameLst>
                                          <p:attrName>ppt_w</p:attrName>
                                        </p:attrNameLst>
                                      </p:cBhvr>
                                      <p:tavLst>
                                        <p:tav tm="0">
                                          <p:val>
                                            <p:strVal val="ppt_w"/>
                                          </p:val>
                                        </p:tav>
                                        <p:tav tm="100000">
                                          <p:val>
                                            <p:fltVal val="0"/>
                                          </p:val>
                                        </p:tav>
                                      </p:tavLst>
                                    </p:anim>
                                    <p:anim calcmode="lin" valueType="num">
                                      <p:cBhvr>
                                        <p:cTn id="26" dur="1000"/>
                                        <p:tgtEl>
                                          <p:spTgt spid="6"/>
                                        </p:tgtEl>
                                        <p:attrNameLst>
                                          <p:attrName>ppt_h</p:attrName>
                                        </p:attrNameLst>
                                      </p:cBhvr>
                                      <p:tavLst>
                                        <p:tav tm="0">
                                          <p:val>
                                            <p:strVal val="ppt_h"/>
                                          </p:val>
                                        </p:tav>
                                        <p:tav tm="100000">
                                          <p:val>
                                            <p:fltVal val="0"/>
                                          </p:val>
                                        </p:tav>
                                      </p:tavLst>
                                    </p:anim>
                                    <p:anim calcmode="lin" valueType="num">
                                      <p:cBhvr>
                                        <p:cTn id="27" dur="1000"/>
                                        <p:tgtEl>
                                          <p:spTgt spid="6"/>
                                        </p:tgtEl>
                                        <p:attrNameLst>
                                          <p:attrName>style.rotation</p:attrName>
                                        </p:attrNameLst>
                                      </p:cBhvr>
                                      <p:tavLst>
                                        <p:tav tm="0">
                                          <p:val>
                                            <p:fltVal val="0"/>
                                          </p:val>
                                        </p:tav>
                                        <p:tav tm="100000">
                                          <p:val>
                                            <p:fltVal val="90"/>
                                          </p:val>
                                        </p:tav>
                                      </p:tavLst>
                                    </p:anim>
                                    <p:animEffect transition="out" filter="fade">
                                      <p:cBhvr>
                                        <p:cTn id="28" dur="1000"/>
                                        <p:tgtEl>
                                          <p:spTgt spid="6"/>
                                        </p:tgtEl>
                                      </p:cBhvr>
                                    </p:animEffect>
                                    <p:set>
                                      <p:cBhvr>
                                        <p:cTn id="29" dur="1" fill="hold">
                                          <p:stCondLst>
                                            <p:cond delay="999"/>
                                          </p:stCondLst>
                                        </p:cTn>
                                        <p:tgtEl>
                                          <p:spTgt spid="6"/>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31" presetClass="exit" presetSubtype="0" fill="hold" nodeType="clickEffect">
                                  <p:stCondLst>
                                    <p:cond delay="0"/>
                                  </p:stCondLst>
                                  <p:iterate type="lt">
                                    <p:tmPct val="5000"/>
                                  </p:iterate>
                                  <p:childTnLst>
                                    <p:anim calcmode="lin" valueType="num">
                                      <p:cBhvr>
                                        <p:cTn id="33" dur="1000"/>
                                        <p:tgtEl>
                                          <p:spTgt spid="5"/>
                                        </p:tgtEl>
                                        <p:attrNameLst>
                                          <p:attrName>ppt_w</p:attrName>
                                        </p:attrNameLst>
                                      </p:cBhvr>
                                      <p:tavLst>
                                        <p:tav tm="0">
                                          <p:val>
                                            <p:strVal val="ppt_w"/>
                                          </p:val>
                                        </p:tav>
                                        <p:tav tm="100000">
                                          <p:val>
                                            <p:fltVal val="0"/>
                                          </p:val>
                                        </p:tav>
                                      </p:tavLst>
                                    </p:anim>
                                    <p:anim calcmode="lin" valueType="num">
                                      <p:cBhvr>
                                        <p:cTn id="34" dur="1000"/>
                                        <p:tgtEl>
                                          <p:spTgt spid="5"/>
                                        </p:tgtEl>
                                        <p:attrNameLst>
                                          <p:attrName>ppt_h</p:attrName>
                                        </p:attrNameLst>
                                      </p:cBhvr>
                                      <p:tavLst>
                                        <p:tav tm="0">
                                          <p:val>
                                            <p:strVal val="ppt_h"/>
                                          </p:val>
                                        </p:tav>
                                        <p:tav tm="100000">
                                          <p:val>
                                            <p:fltVal val="0"/>
                                          </p:val>
                                        </p:tav>
                                      </p:tavLst>
                                    </p:anim>
                                    <p:anim calcmode="lin" valueType="num">
                                      <p:cBhvr>
                                        <p:cTn id="35" dur="1000"/>
                                        <p:tgtEl>
                                          <p:spTgt spid="5"/>
                                        </p:tgtEl>
                                        <p:attrNameLst>
                                          <p:attrName>style.rotation</p:attrName>
                                        </p:attrNameLst>
                                      </p:cBhvr>
                                      <p:tavLst>
                                        <p:tav tm="0">
                                          <p:val>
                                            <p:fltVal val="0"/>
                                          </p:val>
                                        </p:tav>
                                        <p:tav tm="100000">
                                          <p:val>
                                            <p:fltVal val="90"/>
                                          </p:val>
                                        </p:tav>
                                      </p:tavLst>
                                    </p:anim>
                                    <p:animEffect transition="out" filter="fade">
                                      <p:cBhvr>
                                        <p:cTn id="36" dur="1000"/>
                                        <p:tgtEl>
                                          <p:spTgt spid="5"/>
                                        </p:tgtEl>
                                      </p:cBhvr>
                                    </p:animEffect>
                                    <p:set>
                                      <p:cBhvr>
                                        <p:cTn id="37" dur="1" fill="hold">
                                          <p:stCondLst>
                                            <p:cond delay="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6"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0" y="3000372"/>
            <a:ext cx="9144000" cy="3970318"/>
          </a:xfrm>
          <a:prstGeom prst="rect">
            <a:avLst/>
          </a:prstGeom>
        </p:spPr>
        <p:txBody>
          <a:bodyPr wrap="square">
            <a:spAutoFit/>
          </a:bodyPr>
          <a:lstStyle/>
          <a:p>
            <a:pPr algn="just"/>
            <a:r>
              <a:rPr lang="pl-PL" sz="2800" dirty="0" smtClean="0"/>
              <a:t>Spór załagodził biskup Przemysław z Pogorzeli. Miasto dotknęły klęski żywiołowe-głód(1325), powodzie(1333 i 1405), epidemie i zarazy(1405 i 1413). Miasto ucierpiało na skutek wojen husyckich. W 1428 r. husyci spalili i spustoszyli okolice. Nowe klęski spadły na gród w czasie wojny, która toczyła się między królem czeskim Jerzym z Podiebradu a biskupem wrocławskim. W 1467 r. Paczków oblegały wojska czeskie, które w następnym roku próbowały go zdobyć szturmem. </a:t>
            </a:r>
            <a:endParaRPr lang="pl-PL" sz="2800" dirty="0"/>
          </a:p>
        </p:txBody>
      </p:sp>
      <p:pic>
        <p:nvPicPr>
          <p:cNvPr id="3" name="Picture 3" descr="C:\Documents and Settings\Andrzej\Pulpit\Nowy folder\15.jpg"/>
          <p:cNvPicPr>
            <a:picLocks noChangeAspect="1" noChangeArrowheads="1"/>
          </p:cNvPicPr>
          <p:nvPr/>
        </p:nvPicPr>
        <p:blipFill>
          <a:blip r:embed="rId2"/>
          <a:srcRect/>
          <a:stretch>
            <a:fillRect/>
          </a:stretch>
        </p:blipFill>
        <p:spPr bwMode="auto">
          <a:xfrm>
            <a:off x="0" y="-1"/>
            <a:ext cx="9144000" cy="3071811"/>
          </a:xfrm>
          <a:prstGeom prst="rect">
            <a:avLst/>
          </a:prstGeom>
          <a:noFill/>
        </p:spPr>
      </p:pic>
    </p:spTree>
  </p:cSld>
  <p:clrMapOvr>
    <a:masterClrMapping/>
  </p:clrMapOvr>
  <p:transition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500"/>
                            </p:stCondLst>
                            <p:childTnLst>
                              <p:par>
                                <p:cTn id="9" presetID="23" presetClass="entr" presetSubtype="16" fill="hold" nodeType="afterEffect">
                                  <p:stCondLst>
                                    <p:cond delay="30000"/>
                                  </p:stCondLst>
                                  <p:iterate type="lt">
                                    <p:tmPct val="0"/>
                                  </p:iterate>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55" presetClass="exit" presetSubtype="0" fill="hold" grpId="1" nodeType="clickEffect">
                                  <p:stCondLst>
                                    <p:cond delay="0"/>
                                  </p:stCondLst>
                                  <p:childTnLst>
                                    <p:anim calcmode="lin" valueType="num">
                                      <p:cBhvr>
                                        <p:cTn id="16" dur="1000"/>
                                        <p:tgtEl>
                                          <p:spTgt spid="2"/>
                                        </p:tgtEl>
                                        <p:attrNameLst>
                                          <p:attrName>ppt_w</p:attrName>
                                        </p:attrNameLst>
                                      </p:cBhvr>
                                      <p:tavLst>
                                        <p:tav tm="0">
                                          <p:val>
                                            <p:strVal val="ppt_w"/>
                                          </p:val>
                                        </p:tav>
                                        <p:tav tm="100000">
                                          <p:val>
                                            <p:strVal val="ppt_w*0.70"/>
                                          </p:val>
                                        </p:tav>
                                      </p:tavLst>
                                    </p:anim>
                                    <p:anim calcmode="lin" valueType="num">
                                      <p:cBhvr>
                                        <p:cTn id="17" dur="1000"/>
                                        <p:tgtEl>
                                          <p:spTgt spid="2"/>
                                        </p:tgtEl>
                                        <p:attrNameLst>
                                          <p:attrName>ppt_h</p:attrName>
                                        </p:attrNameLst>
                                      </p:cBhvr>
                                      <p:tavLst>
                                        <p:tav tm="0">
                                          <p:val>
                                            <p:strVal val="ppt_h"/>
                                          </p:val>
                                        </p:tav>
                                        <p:tav tm="100000">
                                          <p:val>
                                            <p:strVal val="ppt_h"/>
                                          </p:val>
                                        </p:tav>
                                      </p:tavLst>
                                    </p:anim>
                                    <p:animEffect transition="out" filter="fade">
                                      <p:cBhvr>
                                        <p:cTn id="18" dur="1000"/>
                                        <p:tgtEl>
                                          <p:spTgt spid="2"/>
                                        </p:tgtEl>
                                      </p:cBhvr>
                                    </p:animEffect>
                                    <p:set>
                                      <p:cBhvr>
                                        <p:cTn id="19" dur="1" fill="hold">
                                          <p:stCondLst>
                                            <p:cond delay="999"/>
                                          </p:stCondLst>
                                        </p:cTn>
                                        <p:tgtEl>
                                          <p:spTgt spid="2"/>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31" presetClass="exit" presetSubtype="0" fill="hold" nodeType="clickEffect">
                                  <p:stCondLst>
                                    <p:cond delay="0"/>
                                  </p:stCondLst>
                                  <p:iterate type="lt">
                                    <p:tmPct val="5000"/>
                                  </p:iterate>
                                  <p:childTnLst>
                                    <p:anim calcmode="lin" valueType="num">
                                      <p:cBhvr>
                                        <p:cTn id="23" dur="1000"/>
                                        <p:tgtEl>
                                          <p:spTgt spid="3"/>
                                        </p:tgtEl>
                                        <p:attrNameLst>
                                          <p:attrName>ppt_w</p:attrName>
                                        </p:attrNameLst>
                                      </p:cBhvr>
                                      <p:tavLst>
                                        <p:tav tm="0">
                                          <p:val>
                                            <p:strVal val="ppt_w"/>
                                          </p:val>
                                        </p:tav>
                                        <p:tav tm="100000">
                                          <p:val>
                                            <p:fltVal val="0"/>
                                          </p:val>
                                        </p:tav>
                                      </p:tavLst>
                                    </p:anim>
                                    <p:anim calcmode="lin" valueType="num">
                                      <p:cBhvr>
                                        <p:cTn id="24" dur="1000"/>
                                        <p:tgtEl>
                                          <p:spTgt spid="3"/>
                                        </p:tgtEl>
                                        <p:attrNameLst>
                                          <p:attrName>ppt_h</p:attrName>
                                        </p:attrNameLst>
                                      </p:cBhvr>
                                      <p:tavLst>
                                        <p:tav tm="0">
                                          <p:val>
                                            <p:strVal val="ppt_h"/>
                                          </p:val>
                                        </p:tav>
                                        <p:tav tm="100000">
                                          <p:val>
                                            <p:fltVal val="0"/>
                                          </p:val>
                                        </p:tav>
                                      </p:tavLst>
                                    </p:anim>
                                    <p:anim calcmode="lin" valueType="num">
                                      <p:cBhvr>
                                        <p:cTn id="25" dur="1000"/>
                                        <p:tgtEl>
                                          <p:spTgt spid="3"/>
                                        </p:tgtEl>
                                        <p:attrNameLst>
                                          <p:attrName>style.rotation</p:attrName>
                                        </p:attrNameLst>
                                      </p:cBhvr>
                                      <p:tavLst>
                                        <p:tav tm="0">
                                          <p:val>
                                            <p:fltVal val="0"/>
                                          </p:val>
                                        </p:tav>
                                        <p:tav tm="100000">
                                          <p:val>
                                            <p:fltVal val="90"/>
                                          </p:val>
                                        </p:tav>
                                      </p:tavLst>
                                    </p:anim>
                                    <p:animEffect transition="out" filter="fade">
                                      <p:cBhvr>
                                        <p:cTn id="26" dur="1000"/>
                                        <p:tgtEl>
                                          <p:spTgt spid="3"/>
                                        </p:tgtEl>
                                      </p:cBhvr>
                                    </p:animEffect>
                                    <p:set>
                                      <p:cBhvr>
                                        <p:cTn id="27" dur="1" fill="hold">
                                          <p:stCondLst>
                                            <p:cond delay="9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0" y="2714620"/>
            <a:ext cx="9144000" cy="4832092"/>
          </a:xfrm>
          <a:prstGeom prst="rect">
            <a:avLst/>
          </a:prstGeom>
        </p:spPr>
        <p:txBody>
          <a:bodyPr wrap="square">
            <a:spAutoFit/>
          </a:bodyPr>
          <a:lstStyle/>
          <a:p>
            <a:pPr algn="just"/>
            <a:r>
              <a:rPr lang="pl-PL" sz="2800" dirty="0" smtClean="0"/>
              <a:t>Namiastkę ich stanowił kiermasz organizowany po dniu św. Bartłomieja. Zamieszki i działania wojenne zadały Paczkowowi w XV wieku ciężkie ciosy. Cechy rzemieślnicze przestały istnieć. Życie zaczęło się odradzać dopiero w końcu stulecia. Poważny wzrost ekonomiczny miasta następuje XVI wieku. W 1507 r. naliczono w Paczkowie 1314 mieszkańców, natomiast na początku XVII stulecia było ich ok. 2300. W obrębie grodu żyło ok. 800 osób. Nowe klęski spadły na miasto w XVIII wieku podczas wojen prusko-austriackich o posiadanie Śląska. </a:t>
            </a:r>
          </a:p>
          <a:p>
            <a:pPr algn="just"/>
            <a:endParaRPr lang="pl-PL" sz="2800" dirty="0" smtClean="0"/>
          </a:p>
          <a:p>
            <a:pPr algn="just"/>
            <a:endParaRPr lang="pl-PL" sz="2800" dirty="0"/>
          </a:p>
        </p:txBody>
      </p:sp>
      <p:pic>
        <p:nvPicPr>
          <p:cNvPr id="2050" name="Picture 2"/>
          <p:cNvPicPr>
            <a:picLocks noChangeAspect="1" noChangeArrowheads="1"/>
          </p:cNvPicPr>
          <p:nvPr/>
        </p:nvPicPr>
        <p:blipFill>
          <a:blip r:embed="rId2"/>
          <a:srcRect/>
          <a:stretch>
            <a:fillRect/>
          </a:stretch>
        </p:blipFill>
        <p:spPr bwMode="auto">
          <a:xfrm>
            <a:off x="0" y="0"/>
            <a:ext cx="9144000" cy="2786058"/>
          </a:xfrm>
          <a:prstGeom prst="rect">
            <a:avLst/>
          </a:prstGeom>
          <a:noFill/>
          <a:ln w="9525">
            <a:noFill/>
            <a:miter lim="800000"/>
            <a:headEnd/>
            <a:tailEnd/>
          </a:ln>
          <a:effectLst/>
        </p:spPr>
      </p:pic>
    </p:spTree>
  </p:cSld>
  <p:clrMapOvr>
    <a:masterClrMapping/>
  </p:clrMapOvr>
  <p:transition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iterate type="lt">
                                    <p:tmPct val="0"/>
                                  </p:iterate>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500"/>
                            </p:stCondLst>
                            <p:childTnLst>
                              <p:par>
                                <p:cTn id="9" presetID="35" presetClass="entr" presetSubtype="0" fill="hold" nodeType="afterEffect">
                                  <p:stCondLst>
                                    <p:cond delay="30000"/>
                                  </p:stCondLst>
                                  <p:iterate type="lt">
                                    <p:tmPct val="0"/>
                                  </p:iterate>
                                  <p:childTnLst>
                                    <p:set>
                                      <p:cBhvr>
                                        <p:cTn id="10" dur="1" fill="hold">
                                          <p:stCondLst>
                                            <p:cond delay="0"/>
                                          </p:stCondLst>
                                        </p:cTn>
                                        <p:tgtEl>
                                          <p:spTgt spid="2050"/>
                                        </p:tgtEl>
                                        <p:attrNameLst>
                                          <p:attrName>style.visibility</p:attrName>
                                        </p:attrNameLst>
                                      </p:cBhvr>
                                      <p:to>
                                        <p:strVal val="visible"/>
                                      </p:to>
                                    </p:set>
                                    <p:animEffect transition="in" filter="fade">
                                      <p:cBhvr>
                                        <p:cTn id="11" dur="2000"/>
                                        <p:tgtEl>
                                          <p:spTgt spid="2050"/>
                                        </p:tgtEl>
                                      </p:cBhvr>
                                    </p:animEffect>
                                    <p:anim calcmode="lin" valueType="num">
                                      <p:cBhvr>
                                        <p:cTn id="12" dur="2000" fill="hold"/>
                                        <p:tgtEl>
                                          <p:spTgt spid="2050"/>
                                        </p:tgtEl>
                                        <p:attrNameLst>
                                          <p:attrName>style.rotation</p:attrName>
                                        </p:attrNameLst>
                                      </p:cBhvr>
                                      <p:tavLst>
                                        <p:tav tm="0">
                                          <p:val>
                                            <p:fltVal val="720"/>
                                          </p:val>
                                        </p:tav>
                                        <p:tav tm="100000">
                                          <p:val>
                                            <p:fltVal val="0"/>
                                          </p:val>
                                        </p:tav>
                                      </p:tavLst>
                                    </p:anim>
                                    <p:anim calcmode="lin" valueType="num">
                                      <p:cBhvr>
                                        <p:cTn id="13" dur="2000" fill="hold"/>
                                        <p:tgtEl>
                                          <p:spTgt spid="2050"/>
                                        </p:tgtEl>
                                        <p:attrNameLst>
                                          <p:attrName>ppt_h</p:attrName>
                                        </p:attrNameLst>
                                      </p:cBhvr>
                                      <p:tavLst>
                                        <p:tav tm="0">
                                          <p:val>
                                            <p:fltVal val="0"/>
                                          </p:val>
                                        </p:tav>
                                        <p:tav tm="100000">
                                          <p:val>
                                            <p:strVal val="#ppt_h"/>
                                          </p:val>
                                        </p:tav>
                                      </p:tavLst>
                                    </p:anim>
                                    <p:anim calcmode="lin" valueType="num">
                                      <p:cBhvr>
                                        <p:cTn id="14" dur="2000" fill="hold"/>
                                        <p:tgtEl>
                                          <p:spTgt spid="2050"/>
                                        </p:tgtEl>
                                        <p:attrNameLst>
                                          <p:attrName>ppt_w</p:attrName>
                                        </p:attrNameLst>
                                      </p:cBhvr>
                                      <p:tavLst>
                                        <p:tav tm="0">
                                          <p:val>
                                            <p:fltVal val="0"/>
                                          </p:val>
                                        </p:tav>
                                        <p:tav tm="100000">
                                          <p:val>
                                            <p:strVal val="#ppt_w"/>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grpId="1" nodeType="clickEffect">
                                  <p:stCondLst>
                                    <p:cond delay="0"/>
                                  </p:stCondLst>
                                  <p:iterate type="lt">
                                    <p:tmPct val="0"/>
                                  </p:iterate>
                                  <p:childTnLst>
                                    <p:animEffect transition="out" filter="fade">
                                      <p:cBhvr>
                                        <p:cTn id="18" dur="2000"/>
                                        <p:tgtEl>
                                          <p:spTgt spid="2"/>
                                        </p:tgtEl>
                                      </p:cBhvr>
                                    </p:animEffect>
                                    <p:set>
                                      <p:cBhvr>
                                        <p:cTn id="19" dur="1" fill="hold">
                                          <p:stCondLst>
                                            <p:cond delay="1999"/>
                                          </p:stCondLst>
                                        </p:cTn>
                                        <p:tgtEl>
                                          <p:spTgt spid="2"/>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31" presetClass="exit" presetSubtype="0" fill="hold" nodeType="clickEffect">
                                  <p:stCondLst>
                                    <p:cond delay="0"/>
                                  </p:stCondLst>
                                  <p:iterate type="lt">
                                    <p:tmPct val="5000"/>
                                  </p:iterate>
                                  <p:childTnLst>
                                    <p:anim calcmode="lin" valueType="num">
                                      <p:cBhvr>
                                        <p:cTn id="23" dur="1000"/>
                                        <p:tgtEl>
                                          <p:spTgt spid="2050"/>
                                        </p:tgtEl>
                                        <p:attrNameLst>
                                          <p:attrName>ppt_w</p:attrName>
                                        </p:attrNameLst>
                                      </p:cBhvr>
                                      <p:tavLst>
                                        <p:tav tm="0">
                                          <p:val>
                                            <p:strVal val="ppt_w"/>
                                          </p:val>
                                        </p:tav>
                                        <p:tav tm="100000">
                                          <p:val>
                                            <p:fltVal val="0"/>
                                          </p:val>
                                        </p:tav>
                                      </p:tavLst>
                                    </p:anim>
                                    <p:anim calcmode="lin" valueType="num">
                                      <p:cBhvr>
                                        <p:cTn id="24" dur="1000"/>
                                        <p:tgtEl>
                                          <p:spTgt spid="2050"/>
                                        </p:tgtEl>
                                        <p:attrNameLst>
                                          <p:attrName>ppt_h</p:attrName>
                                        </p:attrNameLst>
                                      </p:cBhvr>
                                      <p:tavLst>
                                        <p:tav tm="0">
                                          <p:val>
                                            <p:strVal val="ppt_h"/>
                                          </p:val>
                                        </p:tav>
                                        <p:tav tm="100000">
                                          <p:val>
                                            <p:fltVal val="0"/>
                                          </p:val>
                                        </p:tav>
                                      </p:tavLst>
                                    </p:anim>
                                    <p:anim calcmode="lin" valueType="num">
                                      <p:cBhvr>
                                        <p:cTn id="25" dur="1000"/>
                                        <p:tgtEl>
                                          <p:spTgt spid="2050"/>
                                        </p:tgtEl>
                                        <p:attrNameLst>
                                          <p:attrName>style.rotation</p:attrName>
                                        </p:attrNameLst>
                                      </p:cBhvr>
                                      <p:tavLst>
                                        <p:tav tm="0">
                                          <p:val>
                                            <p:fltVal val="0"/>
                                          </p:val>
                                        </p:tav>
                                        <p:tav tm="100000">
                                          <p:val>
                                            <p:fltVal val="90"/>
                                          </p:val>
                                        </p:tav>
                                      </p:tavLst>
                                    </p:anim>
                                    <p:animEffect transition="out" filter="fade">
                                      <p:cBhvr>
                                        <p:cTn id="26" dur="1000"/>
                                        <p:tgtEl>
                                          <p:spTgt spid="2050"/>
                                        </p:tgtEl>
                                      </p:cBhvr>
                                    </p:animEffect>
                                    <p:set>
                                      <p:cBhvr>
                                        <p:cTn id="27" dur="1" fill="hold">
                                          <p:stCondLst>
                                            <p:cond delay="999"/>
                                          </p:stCondLst>
                                        </p:cTn>
                                        <p:tgtEl>
                                          <p:spTgt spid="20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0" y="3749457"/>
            <a:ext cx="9144000" cy="31085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pl-PL" sz="2800" b="0" i="0" u="none" strike="noStrike" cap="none" normalizeH="0" baseline="0" dirty="0" smtClean="0">
                <a:ln>
                  <a:noFill/>
                </a:ln>
                <a:solidFill>
                  <a:srgbClr val="000000"/>
                </a:solidFill>
                <a:effectLst/>
                <a:latin typeface="Calibri" pitchFamily="34" charset="0"/>
                <a:ea typeface="Calibri" pitchFamily="34" charset="0"/>
                <a:cs typeface="Arial" pitchFamily="34" charset="0"/>
              </a:rPr>
              <a:t>Nastał czas dalszych zniszczeń i biedy. Sytuacja niewiele się zmieniała po przejściu Paczkowa pod panowanie Prus(1741). Wojny napoleońskie toczyły się z dala od miasta. Ominęła Paczków także wojna prusko-austriacka(1866). Paczków wyzwolony został 9maja 1945 roku przez Armię Radziecką. Po 40 latach rozwoju w Polsce Ludowej miasto dzisiaj zamieszkuje 8 tys. osób. </a:t>
            </a:r>
            <a:endParaRPr kumimoji="0" lang="pl-PL" sz="2800" b="0" i="0" u="none" strike="noStrike" cap="none" normalizeH="0" baseline="0" dirty="0" smtClean="0">
              <a:ln>
                <a:noFill/>
              </a:ln>
              <a:solidFill>
                <a:schemeClr val="tx1"/>
              </a:solidFill>
              <a:effectLst/>
              <a:latin typeface="Calibri" pitchFamily="34" charset="0"/>
              <a:cs typeface="Arial" pitchFamily="34" charset="0"/>
            </a:endParaRPr>
          </a:p>
        </p:txBody>
      </p:sp>
      <p:pic>
        <p:nvPicPr>
          <p:cNvPr id="9218" name="Picture 2" descr="C:\Documents and Settings\Andrzej\Pulpit\Nowy folder\29.jpg"/>
          <p:cNvPicPr>
            <a:picLocks noChangeAspect="1" noChangeArrowheads="1"/>
          </p:cNvPicPr>
          <p:nvPr/>
        </p:nvPicPr>
        <p:blipFill>
          <a:blip r:embed="rId2" cstate="print"/>
          <a:srcRect/>
          <a:stretch>
            <a:fillRect/>
          </a:stretch>
        </p:blipFill>
        <p:spPr bwMode="auto">
          <a:xfrm>
            <a:off x="3857620" y="1"/>
            <a:ext cx="5286380" cy="3883729"/>
          </a:xfrm>
          <a:prstGeom prst="rect">
            <a:avLst/>
          </a:prstGeom>
          <a:noFill/>
        </p:spPr>
      </p:pic>
      <p:sp>
        <p:nvSpPr>
          <p:cNvPr id="4" name="Prostokąt 3"/>
          <p:cNvSpPr/>
          <p:nvPr/>
        </p:nvSpPr>
        <p:spPr>
          <a:xfrm>
            <a:off x="0" y="142852"/>
            <a:ext cx="3857620" cy="3416320"/>
          </a:xfrm>
          <a:prstGeom prst="rect">
            <a:avLst/>
          </a:prstGeom>
          <a:noFill/>
        </p:spPr>
        <p:txBody>
          <a:bodyPr wrap="square" lIns="91440" tIns="45720" rIns="91440" bIns="45720">
            <a:spAutoFit/>
          </a:bodyPr>
          <a:lstStyle/>
          <a:p>
            <a:pPr algn="ctr"/>
            <a:r>
              <a:rPr lang="pl-PL"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Ilustracja bitwy pod Legnicą </a:t>
            </a:r>
          </a:p>
          <a:p>
            <a:pPr algn="ctr"/>
            <a:r>
              <a:rPr lang="pl-PL"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w 1241 r.</a:t>
            </a:r>
            <a:endParaRPr lang="pl-PL"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2500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19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190"/>
                                        <p:tgtEl>
                                          <p:spTgt spid="4"/>
                                        </p:tgtEl>
                                        <p:attrNameLst>
                                          <p:attrName>fillcolor</p:attrName>
                                        </p:attrNameLst>
                                      </p:cBhvr>
                                      <p:tavLst>
                                        <p:tav tm="0">
                                          <p:val>
                                            <p:clrVal>
                                              <a:schemeClr val="accent2"/>
                                            </p:clrVal>
                                          </p:val>
                                        </p:tav>
                                        <p:tav tm="50000">
                                          <p:val>
                                            <p:clrVal>
                                              <a:schemeClr val="hlink"/>
                                            </p:clrVal>
                                          </p:val>
                                        </p:tav>
                                      </p:tavLst>
                                    </p:anim>
                                    <p:set>
                                      <p:cBhvr>
                                        <p:cTn id="9" dur="190"/>
                                        <p:tgtEl>
                                          <p:spTgt spid="4"/>
                                        </p:tgtEl>
                                        <p:attrNameLst>
                                          <p:attrName>fill.type</p:attrName>
                                        </p:attrNameLst>
                                      </p:cBhvr>
                                      <p:to>
                                        <p:strVal val="solid"/>
                                      </p:to>
                                    </p:set>
                                  </p:childTnLst>
                                </p:cTn>
                              </p:par>
                            </p:childTnLst>
                          </p:cTn>
                        </p:par>
                        <p:par>
                          <p:cTn id="10" fill="hold">
                            <p:stCondLst>
                              <p:cond delay="28135"/>
                            </p:stCondLst>
                            <p:childTnLst>
                              <p:par>
                                <p:cTn id="11" presetID="53" presetClass="entr" presetSubtype="0" fill="hold" nodeType="afterEffect">
                                  <p:stCondLst>
                                    <p:cond delay="0"/>
                                  </p:stCondLst>
                                  <p:iterate type="lt">
                                    <p:tmPct val="0"/>
                                  </p:iterate>
                                  <p:childTnLst>
                                    <p:set>
                                      <p:cBhvr>
                                        <p:cTn id="12" dur="1" fill="hold">
                                          <p:stCondLst>
                                            <p:cond delay="0"/>
                                          </p:stCondLst>
                                        </p:cTn>
                                        <p:tgtEl>
                                          <p:spTgt spid="9218"/>
                                        </p:tgtEl>
                                        <p:attrNameLst>
                                          <p:attrName>style.visibility</p:attrName>
                                        </p:attrNameLst>
                                      </p:cBhvr>
                                      <p:to>
                                        <p:strVal val="visible"/>
                                      </p:to>
                                    </p:set>
                                    <p:anim calcmode="lin" valueType="num">
                                      <p:cBhvr>
                                        <p:cTn id="13" dur="500" fill="hold"/>
                                        <p:tgtEl>
                                          <p:spTgt spid="9218"/>
                                        </p:tgtEl>
                                        <p:attrNameLst>
                                          <p:attrName>ppt_w</p:attrName>
                                        </p:attrNameLst>
                                      </p:cBhvr>
                                      <p:tavLst>
                                        <p:tav tm="0">
                                          <p:val>
                                            <p:fltVal val="0"/>
                                          </p:val>
                                        </p:tav>
                                        <p:tav tm="100000">
                                          <p:val>
                                            <p:strVal val="#ppt_w"/>
                                          </p:val>
                                        </p:tav>
                                      </p:tavLst>
                                    </p:anim>
                                    <p:anim calcmode="lin" valueType="num">
                                      <p:cBhvr>
                                        <p:cTn id="14" dur="500" fill="hold"/>
                                        <p:tgtEl>
                                          <p:spTgt spid="9218"/>
                                        </p:tgtEl>
                                        <p:attrNameLst>
                                          <p:attrName>ppt_h</p:attrName>
                                        </p:attrNameLst>
                                      </p:cBhvr>
                                      <p:tavLst>
                                        <p:tav tm="0">
                                          <p:val>
                                            <p:fltVal val="0"/>
                                          </p:val>
                                        </p:tav>
                                        <p:tav tm="100000">
                                          <p:val>
                                            <p:strVal val="#ppt_h"/>
                                          </p:val>
                                        </p:tav>
                                      </p:tavLst>
                                    </p:anim>
                                    <p:animEffect transition="in" filter="fade">
                                      <p:cBhvr>
                                        <p:cTn id="15" dur="500"/>
                                        <p:tgtEl>
                                          <p:spTgt spid="921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0" nodeType="clickEffect">
                                  <p:stCondLst>
                                    <p:cond delay="0"/>
                                  </p:stCondLst>
                                  <p:childTnLst>
                                    <p:animEffect transition="out" filter="fade">
                                      <p:cBhvr>
                                        <p:cTn id="19" dur="2000"/>
                                        <p:tgtEl>
                                          <p:spTgt spid="9217"/>
                                        </p:tgtEl>
                                      </p:cBhvr>
                                    </p:animEffect>
                                    <p:set>
                                      <p:cBhvr>
                                        <p:cTn id="20" dur="1" fill="hold">
                                          <p:stCondLst>
                                            <p:cond delay="1999"/>
                                          </p:stCondLst>
                                        </p:cTn>
                                        <p:tgtEl>
                                          <p:spTgt spid="921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31" presetClass="exit" presetSubtype="0" fill="hold" grpId="1" nodeType="clickEffect">
                                  <p:stCondLst>
                                    <p:cond delay="0"/>
                                  </p:stCondLst>
                                  <p:iterate type="lt">
                                    <p:tmPct val="5000"/>
                                  </p:iterate>
                                  <p:childTnLst>
                                    <p:anim calcmode="lin" valueType="num">
                                      <p:cBhvr>
                                        <p:cTn id="24" dur="1000"/>
                                        <p:tgtEl>
                                          <p:spTgt spid="4"/>
                                        </p:tgtEl>
                                        <p:attrNameLst>
                                          <p:attrName>ppt_w</p:attrName>
                                        </p:attrNameLst>
                                      </p:cBhvr>
                                      <p:tavLst>
                                        <p:tav tm="0">
                                          <p:val>
                                            <p:strVal val="ppt_w"/>
                                          </p:val>
                                        </p:tav>
                                        <p:tav tm="100000">
                                          <p:val>
                                            <p:fltVal val="0"/>
                                          </p:val>
                                        </p:tav>
                                      </p:tavLst>
                                    </p:anim>
                                    <p:anim calcmode="lin" valueType="num">
                                      <p:cBhvr>
                                        <p:cTn id="25" dur="1000"/>
                                        <p:tgtEl>
                                          <p:spTgt spid="4"/>
                                        </p:tgtEl>
                                        <p:attrNameLst>
                                          <p:attrName>ppt_h</p:attrName>
                                        </p:attrNameLst>
                                      </p:cBhvr>
                                      <p:tavLst>
                                        <p:tav tm="0">
                                          <p:val>
                                            <p:strVal val="ppt_h"/>
                                          </p:val>
                                        </p:tav>
                                        <p:tav tm="100000">
                                          <p:val>
                                            <p:fltVal val="0"/>
                                          </p:val>
                                        </p:tav>
                                      </p:tavLst>
                                    </p:anim>
                                    <p:anim calcmode="lin" valueType="num">
                                      <p:cBhvr>
                                        <p:cTn id="26" dur="1000"/>
                                        <p:tgtEl>
                                          <p:spTgt spid="4"/>
                                        </p:tgtEl>
                                        <p:attrNameLst>
                                          <p:attrName>style.rotation</p:attrName>
                                        </p:attrNameLst>
                                      </p:cBhvr>
                                      <p:tavLst>
                                        <p:tav tm="0">
                                          <p:val>
                                            <p:fltVal val="0"/>
                                          </p:val>
                                        </p:tav>
                                        <p:tav tm="100000">
                                          <p:val>
                                            <p:fltVal val="90"/>
                                          </p:val>
                                        </p:tav>
                                      </p:tavLst>
                                    </p:anim>
                                    <p:animEffect transition="out" filter="fade">
                                      <p:cBhvr>
                                        <p:cTn id="27" dur="1000"/>
                                        <p:tgtEl>
                                          <p:spTgt spid="4"/>
                                        </p:tgtEl>
                                      </p:cBhvr>
                                    </p:animEffect>
                                    <p:set>
                                      <p:cBhvr>
                                        <p:cTn id="28" dur="1" fill="hold">
                                          <p:stCondLst>
                                            <p:cond delay="999"/>
                                          </p:stCondLst>
                                        </p:cTn>
                                        <p:tgtEl>
                                          <p:spTgt spid="4"/>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31" presetClass="exit" presetSubtype="0" fill="hold" nodeType="clickEffect">
                                  <p:stCondLst>
                                    <p:cond delay="0"/>
                                  </p:stCondLst>
                                  <p:iterate type="lt">
                                    <p:tmPct val="5000"/>
                                  </p:iterate>
                                  <p:childTnLst>
                                    <p:anim calcmode="lin" valueType="num">
                                      <p:cBhvr>
                                        <p:cTn id="32" dur="1000"/>
                                        <p:tgtEl>
                                          <p:spTgt spid="9218"/>
                                        </p:tgtEl>
                                        <p:attrNameLst>
                                          <p:attrName>ppt_w</p:attrName>
                                        </p:attrNameLst>
                                      </p:cBhvr>
                                      <p:tavLst>
                                        <p:tav tm="0">
                                          <p:val>
                                            <p:strVal val="ppt_w"/>
                                          </p:val>
                                        </p:tav>
                                        <p:tav tm="100000">
                                          <p:val>
                                            <p:fltVal val="0"/>
                                          </p:val>
                                        </p:tav>
                                      </p:tavLst>
                                    </p:anim>
                                    <p:anim calcmode="lin" valueType="num">
                                      <p:cBhvr>
                                        <p:cTn id="33" dur="1000"/>
                                        <p:tgtEl>
                                          <p:spTgt spid="9218"/>
                                        </p:tgtEl>
                                        <p:attrNameLst>
                                          <p:attrName>ppt_h</p:attrName>
                                        </p:attrNameLst>
                                      </p:cBhvr>
                                      <p:tavLst>
                                        <p:tav tm="0">
                                          <p:val>
                                            <p:strVal val="ppt_h"/>
                                          </p:val>
                                        </p:tav>
                                        <p:tav tm="100000">
                                          <p:val>
                                            <p:fltVal val="0"/>
                                          </p:val>
                                        </p:tav>
                                      </p:tavLst>
                                    </p:anim>
                                    <p:anim calcmode="lin" valueType="num">
                                      <p:cBhvr>
                                        <p:cTn id="34" dur="1000"/>
                                        <p:tgtEl>
                                          <p:spTgt spid="9218"/>
                                        </p:tgtEl>
                                        <p:attrNameLst>
                                          <p:attrName>style.rotation</p:attrName>
                                        </p:attrNameLst>
                                      </p:cBhvr>
                                      <p:tavLst>
                                        <p:tav tm="0">
                                          <p:val>
                                            <p:fltVal val="0"/>
                                          </p:val>
                                        </p:tav>
                                        <p:tav tm="100000">
                                          <p:val>
                                            <p:fltVal val="90"/>
                                          </p:val>
                                        </p:tav>
                                      </p:tavLst>
                                    </p:anim>
                                    <p:animEffect transition="out" filter="fade">
                                      <p:cBhvr>
                                        <p:cTn id="35" dur="1000"/>
                                        <p:tgtEl>
                                          <p:spTgt spid="9218"/>
                                        </p:tgtEl>
                                      </p:cBhvr>
                                    </p:animEffect>
                                    <p:set>
                                      <p:cBhvr>
                                        <p:cTn id="36" dur="1" fill="hold">
                                          <p:stCondLst>
                                            <p:cond delay="999"/>
                                          </p:stCondLst>
                                        </p:cTn>
                                        <p:tgtEl>
                                          <p:spTgt spid="92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7" grpId="0"/>
      <p:bldP spid="4" grpId="0"/>
      <p:bldP spid="4"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Documents and Settings\Andrzej\Pulpit\NIE DOTYKAĆ !!!\11.jpg"/>
          <p:cNvPicPr>
            <a:picLocks noChangeAspect="1" noChangeArrowheads="1"/>
          </p:cNvPicPr>
          <p:nvPr/>
        </p:nvPicPr>
        <p:blipFill>
          <a:blip r:embed="rId2"/>
          <a:srcRect/>
          <a:stretch>
            <a:fillRect/>
          </a:stretch>
        </p:blipFill>
        <p:spPr bwMode="auto">
          <a:xfrm>
            <a:off x="4714876" y="0"/>
            <a:ext cx="4429124" cy="6446380"/>
          </a:xfrm>
          <a:prstGeom prst="rect">
            <a:avLst/>
          </a:prstGeom>
          <a:noFill/>
        </p:spPr>
      </p:pic>
      <p:pic>
        <p:nvPicPr>
          <p:cNvPr id="6" name="Picture 3" descr="C:\Documents and Settings\Andrzej\Pulpit\NIE DOTYKAĆ !!!\28.jpg"/>
          <p:cNvPicPr>
            <a:picLocks noChangeAspect="1" noChangeArrowheads="1"/>
          </p:cNvPicPr>
          <p:nvPr/>
        </p:nvPicPr>
        <p:blipFill>
          <a:blip r:embed="rId3"/>
          <a:srcRect/>
          <a:stretch>
            <a:fillRect/>
          </a:stretch>
        </p:blipFill>
        <p:spPr bwMode="auto">
          <a:xfrm>
            <a:off x="0" y="2285992"/>
            <a:ext cx="4896647" cy="4572008"/>
          </a:xfrm>
          <a:prstGeom prst="rect">
            <a:avLst/>
          </a:prstGeom>
          <a:noFill/>
        </p:spPr>
      </p:pic>
      <p:sp>
        <p:nvSpPr>
          <p:cNvPr id="7" name="Prostokąt 6"/>
          <p:cNvSpPr/>
          <p:nvPr/>
        </p:nvSpPr>
        <p:spPr>
          <a:xfrm>
            <a:off x="0" y="0"/>
            <a:ext cx="5000628" cy="2308324"/>
          </a:xfrm>
          <a:prstGeom prst="rect">
            <a:avLst/>
          </a:prstGeom>
        </p:spPr>
        <p:txBody>
          <a:bodyPr wrap="square">
            <a:spAutoFit/>
          </a:bodyPr>
          <a:lstStyle/>
          <a:p>
            <a:pPr algn="ctr"/>
            <a:r>
              <a:rPr lang="pl-PL" sz="4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Średniowieczni rycerze </a:t>
            </a:r>
          </a:p>
          <a:p>
            <a:pPr algn="ctr"/>
            <a:r>
              <a:rPr lang="pl-PL" sz="4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(XIII-XIV w.)</a:t>
            </a:r>
            <a:endParaRPr lang="pl-PL" sz="4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Tree>
  </p:cSld>
  <p:clrMapOvr>
    <a:masterClrMapping/>
  </p:clrMapOvr>
  <p:transition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7"/>
                                        </p:tgtEl>
                                        <p:attrNameLst>
                                          <p:attrName>style.visibility</p:attrName>
                                        </p:attrNameLst>
                                      </p:cBhvr>
                                      <p:to>
                                        <p:strVal val="visible"/>
                                      </p:to>
                                    </p:set>
                                    <p:anim calcmode="discrete" valueType="clr">
                                      <p:cBhvr override="childStyle">
                                        <p:cTn id="7" dur="19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8" dur="190"/>
                                        <p:tgtEl>
                                          <p:spTgt spid="7"/>
                                        </p:tgtEl>
                                        <p:attrNameLst>
                                          <p:attrName>fillcolor</p:attrName>
                                        </p:attrNameLst>
                                      </p:cBhvr>
                                      <p:tavLst>
                                        <p:tav tm="0">
                                          <p:val>
                                            <p:clrVal>
                                              <a:schemeClr val="accent2"/>
                                            </p:clrVal>
                                          </p:val>
                                        </p:tav>
                                        <p:tav tm="50000">
                                          <p:val>
                                            <p:clrVal>
                                              <a:schemeClr val="hlink"/>
                                            </p:clrVal>
                                          </p:val>
                                        </p:tav>
                                      </p:tavLst>
                                    </p:anim>
                                    <p:set>
                                      <p:cBhvr>
                                        <p:cTn id="9" dur="190"/>
                                        <p:tgtEl>
                                          <p:spTgt spid="7"/>
                                        </p:tgtEl>
                                        <p:attrNameLst>
                                          <p:attrName>fill.type</p:attrName>
                                        </p:attrNameLst>
                                      </p:cBhvr>
                                      <p:to>
                                        <p:strVal val="solid"/>
                                      </p:to>
                                    </p:set>
                                  </p:childTnLst>
                                </p:cTn>
                              </p:par>
                            </p:childTnLst>
                          </p:cTn>
                        </p:par>
                        <p:par>
                          <p:cTn id="10" fill="hold">
                            <p:stCondLst>
                              <p:cond delay="3230"/>
                            </p:stCondLst>
                            <p:childTnLst>
                              <p:par>
                                <p:cTn id="11" presetID="35"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anim calcmode="lin" valueType="num">
                                      <p:cBhvr>
                                        <p:cTn id="14" dur="2000" fill="hold"/>
                                        <p:tgtEl>
                                          <p:spTgt spid="5"/>
                                        </p:tgtEl>
                                        <p:attrNameLst>
                                          <p:attrName>style.rotation</p:attrName>
                                        </p:attrNameLst>
                                      </p:cBhvr>
                                      <p:tavLst>
                                        <p:tav tm="0">
                                          <p:val>
                                            <p:fltVal val="720"/>
                                          </p:val>
                                        </p:tav>
                                        <p:tav tm="100000">
                                          <p:val>
                                            <p:fltVal val="0"/>
                                          </p:val>
                                        </p:tav>
                                      </p:tavLst>
                                    </p:anim>
                                    <p:anim calcmode="lin" valueType="num">
                                      <p:cBhvr>
                                        <p:cTn id="15" dur="2000" fill="hold"/>
                                        <p:tgtEl>
                                          <p:spTgt spid="5"/>
                                        </p:tgtEl>
                                        <p:attrNameLst>
                                          <p:attrName>ppt_h</p:attrName>
                                        </p:attrNameLst>
                                      </p:cBhvr>
                                      <p:tavLst>
                                        <p:tav tm="0">
                                          <p:val>
                                            <p:fltVal val="0"/>
                                          </p:val>
                                        </p:tav>
                                        <p:tav tm="100000">
                                          <p:val>
                                            <p:strVal val="#ppt_h"/>
                                          </p:val>
                                        </p:tav>
                                      </p:tavLst>
                                    </p:anim>
                                    <p:anim calcmode="lin" valueType="num">
                                      <p:cBhvr>
                                        <p:cTn id="16" dur="2000" fill="hold"/>
                                        <p:tgtEl>
                                          <p:spTgt spid="5"/>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000"/>
                                        <p:tgtEl>
                                          <p:spTgt spid="6"/>
                                        </p:tgtEl>
                                      </p:cBhvr>
                                    </p:animEffect>
                                    <p:anim calcmode="lin" valueType="num">
                                      <p:cBhvr>
                                        <p:cTn id="20" dur="2000" fill="hold"/>
                                        <p:tgtEl>
                                          <p:spTgt spid="6"/>
                                        </p:tgtEl>
                                        <p:attrNameLst>
                                          <p:attrName>style.rotation</p:attrName>
                                        </p:attrNameLst>
                                      </p:cBhvr>
                                      <p:tavLst>
                                        <p:tav tm="0">
                                          <p:val>
                                            <p:fltVal val="720"/>
                                          </p:val>
                                        </p:tav>
                                        <p:tav tm="100000">
                                          <p:val>
                                            <p:fltVal val="0"/>
                                          </p:val>
                                        </p:tav>
                                      </p:tavLst>
                                    </p:anim>
                                    <p:anim calcmode="lin" valueType="num">
                                      <p:cBhvr>
                                        <p:cTn id="21" dur="2000" fill="hold"/>
                                        <p:tgtEl>
                                          <p:spTgt spid="6"/>
                                        </p:tgtEl>
                                        <p:attrNameLst>
                                          <p:attrName>ppt_h</p:attrName>
                                        </p:attrNameLst>
                                      </p:cBhvr>
                                      <p:tavLst>
                                        <p:tav tm="0">
                                          <p:val>
                                            <p:fltVal val="0"/>
                                          </p:val>
                                        </p:tav>
                                        <p:tav tm="100000">
                                          <p:val>
                                            <p:strVal val="#ppt_h"/>
                                          </p:val>
                                        </p:tav>
                                      </p:tavLst>
                                    </p:anim>
                                    <p:anim calcmode="lin" valueType="num">
                                      <p:cBhvr>
                                        <p:cTn id="22" dur="2000" fill="hold"/>
                                        <p:tgtEl>
                                          <p:spTgt spid="6"/>
                                        </p:tgtEl>
                                        <p:attrNameLst>
                                          <p:attrName>ppt_w</p:attrName>
                                        </p:attrNameLst>
                                      </p:cBhvr>
                                      <p:tavLst>
                                        <p:tav tm="0">
                                          <p:val>
                                            <p:fltVal val="0"/>
                                          </p:val>
                                        </p:tav>
                                        <p:tav tm="100000">
                                          <p:val>
                                            <p:strVal val="#ppt_w"/>
                                          </p:val>
                                        </p:tav>
                                      </p:tavLst>
                                    </p:anim>
                                  </p:childTnLst>
                                </p:cTn>
                              </p:par>
                            </p:childTnLst>
                          </p:cTn>
                        </p:par>
                      </p:childTnLst>
                    </p:cTn>
                  </p:par>
                  <p:par>
                    <p:cTn id="23" fill="hold">
                      <p:stCondLst>
                        <p:cond delay="indefinite"/>
                      </p:stCondLst>
                      <p:childTnLst>
                        <p:par>
                          <p:cTn id="24" fill="hold">
                            <p:stCondLst>
                              <p:cond delay="0"/>
                            </p:stCondLst>
                            <p:childTnLst>
                              <p:par>
                                <p:cTn id="25" presetID="34" presetClass="exit" presetSubtype="0" fill="hold" grpId="1" nodeType="clickEffect">
                                  <p:stCondLst>
                                    <p:cond delay="0"/>
                                  </p:stCondLst>
                                  <p:iterate type="lt">
                                    <p:tmPct val="0"/>
                                  </p:iterate>
                                  <p:childTnLst>
                                    <p:anim from="(ppt_x)" to="(ppt_x+1)" calcmode="lin" valueType="num">
                                      <p:cBhvr>
                                        <p:cTn id="26" dur="1000">
                                          <p:stCondLst>
                                            <p:cond delay="0"/>
                                          </p:stCondLst>
                                        </p:cTn>
                                        <p:tgtEl>
                                          <p:spTgt spid="7"/>
                                        </p:tgtEl>
                                        <p:attrNameLst>
                                          <p:attrName>ppt_x</p:attrName>
                                        </p:attrNameLst>
                                      </p:cBhvr>
                                    </p:anim>
                                    <p:anim from="0" to="-1.0" calcmode="lin" valueType="num">
                                      <p:cBhvr>
                                        <p:cTn id="27" dur="200" accel="50000">
                                          <p:stCondLst>
                                            <p:cond delay="0"/>
                                          </p:stCondLst>
                                        </p:cTn>
                                        <p:tgtEl>
                                          <p:spTgt spid="7"/>
                                        </p:tgtEl>
                                        <p:attrNameLst>
                                          <p:attrName>xshear</p:attrName>
                                        </p:attrNameLst>
                                      </p:cBhvr>
                                    </p:anim>
                                    <p:set>
                                      <p:cBhvr>
                                        <p:cTn id="28" dur="800">
                                          <p:stCondLst>
                                            <p:cond delay="200"/>
                                          </p:stCondLst>
                                        </p:cTn>
                                        <p:tgtEl>
                                          <p:spTgt spid="7"/>
                                        </p:tgtEl>
                                        <p:attrNameLst>
                                          <p:attrName>xshear</p:attrName>
                                        </p:attrNameLst>
                                      </p:cBhvr>
                                      <p:to>
                                        <p:strVal val="-1.0"/>
                                      </p:to>
                                    </p:set>
                                    <p:set>
                                      <p:cBhvr>
                                        <p:cTn id="29" dur="1" fill="hold">
                                          <p:stCondLst>
                                            <p:cond delay="999"/>
                                          </p:stCondLst>
                                        </p:cTn>
                                        <p:tgtEl>
                                          <p:spTgt spid="7"/>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37" presetClass="exit" presetSubtype="0" fill="hold" nodeType="clickEffect">
                                  <p:stCondLst>
                                    <p:cond delay="0"/>
                                  </p:stCondLst>
                                  <p:childTnLst>
                                    <p:animEffect transition="out" filter="fade">
                                      <p:cBhvr>
                                        <p:cTn id="33" dur="1000"/>
                                        <p:tgtEl>
                                          <p:spTgt spid="5"/>
                                        </p:tgtEl>
                                      </p:cBhvr>
                                    </p:animEffect>
                                    <p:anim calcmode="lin" valueType="num">
                                      <p:cBhvr>
                                        <p:cTn id="34" dur="1000"/>
                                        <p:tgtEl>
                                          <p:spTgt spid="5"/>
                                        </p:tgtEl>
                                        <p:attrNameLst>
                                          <p:attrName>ppt_x</p:attrName>
                                        </p:attrNameLst>
                                      </p:cBhvr>
                                      <p:tavLst>
                                        <p:tav tm="0">
                                          <p:val>
                                            <p:strVal val="ppt_x"/>
                                          </p:val>
                                        </p:tav>
                                        <p:tav tm="100000">
                                          <p:val>
                                            <p:strVal val="ppt_x"/>
                                          </p:val>
                                        </p:tav>
                                      </p:tavLst>
                                    </p:anim>
                                    <p:anim calcmode="lin" valueType="num">
                                      <p:cBhvr>
                                        <p:cTn id="35" dur="100" decel="100000"/>
                                        <p:tgtEl>
                                          <p:spTgt spid="5"/>
                                        </p:tgtEl>
                                        <p:attrNameLst>
                                          <p:attrName>ppt_y</p:attrName>
                                        </p:attrNameLst>
                                      </p:cBhvr>
                                      <p:tavLst>
                                        <p:tav tm="0">
                                          <p:val>
                                            <p:strVal val="ppt_y"/>
                                          </p:val>
                                        </p:tav>
                                        <p:tav tm="100000">
                                          <p:val>
                                            <p:strVal val="ppt_y-.03"/>
                                          </p:val>
                                        </p:tav>
                                      </p:tavLst>
                                    </p:anim>
                                    <p:anim calcmode="lin" valueType="num">
                                      <p:cBhvr>
                                        <p:cTn id="36" dur="900" accel="100000">
                                          <p:stCondLst>
                                            <p:cond delay="100"/>
                                          </p:stCondLst>
                                        </p:cTn>
                                        <p:tgtEl>
                                          <p:spTgt spid="5"/>
                                        </p:tgtEl>
                                        <p:attrNameLst>
                                          <p:attrName>ppt_y</p:attrName>
                                        </p:attrNameLst>
                                      </p:cBhvr>
                                      <p:tavLst>
                                        <p:tav tm="0">
                                          <p:val>
                                            <p:strVal val="ppt_y"/>
                                          </p:val>
                                        </p:tav>
                                        <p:tav tm="100000">
                                          <p:val>
                                            <p:strVal val="ppt_y+1"/>
                                          </p:val>
                                        </p:tav>
                                      </p:tavLst>
                                    </p:anim>
                                    <p:set>
                                      <p:cBhvr>
                                        <p:cTn id="37" dur="1" fill="hold">
                                          <p:stCondLst>
                                            <p:cond delay="999"/>
                                          </p:stCondLst>
                                        </p:cTn>
                                        <p:tgtEl>
                                          <p:spTgt spid="5"/>
                                        </p:tgtEl>
                                        <p:attrNameLst>
                                          <p:attrName>style.visibility</p:attrName>
                                        </p:attrNameLst>
                                      </p:cBhvr>
                                      <p:to>
                                        <p:strVal val="hidden"/>
                                      </p:to>
                                    </p:set>
                                  </p:childTnLst>
                                </p:cTn>
                              </p:par>
                              <p:par>
                                <p:cTn id="38" presetID="37" presetClass="exit" presetSubtype="0" fill="hold" nodeType="withEffect">
                                  <p:stCondLst>
                                    <p:cond delay="0"/>
                                  </p:stCondLst>
                                  <p:childTnLst>
                                    <p:animEffect transition="out" filter="fade">
                                      <p:cBhvr>
                                        <p:cTn id="39" dur="1000"/>
                                        <p:tgtEl>
                                          <p:spTgt spid="6"/>
                                        </p:tgtEl>
                                      </p:cBhvr>
                                    </p:animEffect>
                                    <p:anim calcmode="lin" valueType="num">
                                      <p:cBhvr>
                                        <p:cTn id="40" dur="1000"/>
                                        <p:tgtEl>
                                          <p:spTgt spid="6"/>
                                        </p:tgtEl>
                                        <p:attrNameLst>
                                          <p:attrName>ppt_x</p:attrName>
                                        </p:attrNameLst>
                                      </p:cBhvr>
                                      <p:tavLst>
                                        <p:tav tm="0">
                                          <p:val>
                                            <p:strVal val="ppt_x"/>
                                          </p:val>
                                        </p:tav>
                                        <p:tav tm="100000">
                                          <p:val>
                                            <p:strVal val="ppt_x"/>
                                          </p:val>
                                        </p:tav>
                                      </p:tavLst>
                                    </p:anim>
                                    <p:anim calcmode="lin" valueType="num">
                                      <p:cBhvr>
                                        <p:cTn id="41" dur="100" decel="100000"/>
                                        <p:tgtEl>
                                          <p:spTgt spid="6"/>
                                        </p:tgtEl>
                                        <p:attrNameLst>
                                          <p:attrName>ppt_y</p:attrName>
                                        </p:attrNameLst>
                                      </p:cBhvr>
                                      <p:tavLst>
                                        <p:tav tm="0">
                                          <p:val>
                                            <p:strVal val="ppt_y"/>
                                          </p:val>
                                        </p:tav>
                                        <p:tav tm="100000">
                                          <p:val>
                                            <p:strVal val="ppt_y-.03"/>
                                          </p:val>
                                        </p:tav>
                                      </p:tavLst>
                                    </p:anim>
                                    <p:anim calcmode="lin" valueType="num">
                                      <p:cBhvr>
                                        <p:cTn id="42" dur="900" accel="100000">
                                          <p:stCondLst>
                                            <p:cond delay="100"/>
                                          </p:stCondLst>
                                        </p:cTn>
                                        <p:tgtEl>
                                          <p:spTgt spid="6"/>
                                        </p:tgtEl>
                                        <p:attrNameLst>
                                          <p:attrName>ppt_y</p:attrName>
                                        </p:attrNameLst>
                                      </p:cBhvr>
                                      <p:tavLst>
                                        <p:tav tm="0">
                                          <p:val>
                                            <p:strVal val="ppt_y"/>
                                          </p:val>
                                        </p:tav>
                                        <p:tav tm="100000">
                                          <p:val>
                                            <p:strVal val="ppt_y+1"/>
                                          </p:val>
                                        </p:tav>
                                      </p:tavLst>
                                    </p:anim>
                                    <p:set>
                                      <p:cBhvr>
                                        <p:cTn id="43"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ocuments and Settings\Andrzej\Pulpit\Nowy folder\24.jpg"/>
          <p:cNvPicPr>
            <a:picLocks noChangeAspect="1" noChangeArrowheads="1"/>
          </p:cNvPicPr>
          <p:nvPr/>
        </p:nvPicPr>
        <p:blipFill>
          <a:blip r:embed="rId2"/>
          <a:srcRect/>
          <a:stretch>
            <a:fillRect/>
          </a:stretch>
        </p:blipFill>
        <p:spPr bwMode="auto">
          <a:xfrm>
            <a:off x="4009115" y="0"/>
            <a:ext cx="5134886" cy="6858000"/>
          </a:xfrm>
          <a:prstGeom prst="rect">
            <a:avLst/>
          </a:prstGeom>
          <a:noFill/>
        </p:spPr>
      </p:pic>
      <p:sp>
        <p:nvSpPr>
          <p:cNvPr id="4" name="Prostokąt 3"/>
          <p:cNvSpPr/>
          <p:nvPr/>
        </p:nvSpPr>
        <p:spPr>
          <a:xfrm>
            <a:off x="0" y="1643050"/>
            <a:ext cx="4000496" cy="1754326"/>
          </a:xfrm>
          <a:prstGeom prst="rect">
            <a:avLst/>
          </a:prstGeom>
          <a:noFill/>
        </p:spPr>
        <p:txBody>
          <a:bodyPr wrap="square" lIns="91440" tIns="45720" rIns="91440" bIns="45720">
            <a:spAutoFit/>
          </a:bodyPr>
          <a:lstStyle/>
          <a:p>
            <a:pPr algn="ctr"/>
            <a:r>
              <a:rPr lang="pl-PL"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Miejska Fara w latach</a:t>
            </a:r>
            <a:endParaRPr lang="pl-PL"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5" name="Prostokąt 4"/>
          <p:cNvSpPr/>
          <p:nvPr/>
        </p:nvSpPr>
        <p:spPr>
          <a:xfrm>
            <a:off x="714348" y="3786190"/>
            <a:ext cx="2761077" cy="461665"/>
          </a:xfrm>
          <a:prstGeom prst="rect">
            <a:avLst/>
          </a:prstGeom>
        </p:spPr>
        <p:txBody>
          <a:bodyPr wrap="none">
            <a:spAutoFit/>
          </a:bodyPr>
          <a:lstStyle/>
          <a:p>
            <a:r>
              <a:rPr lang="pl-PL"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od 1360 r. do 1520 r.</a:t>
            </a:r>
            <a:endParaRPr lang="pl-PL" sz="2400" dirty="0"/>
          </a:p>
        </p:txBody>
      </p:sp>
    </p:spTree>
  </p:cSld>
  <p:clrMapOvr>
    <a:masterClrMapping/>
  </p:clrMapOvr>
  <p:transition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0" fill="hold" nodeType="afterEffect">
                                  <p:stCondLst>
                                    <p:cond delay="5000"/>
                                  </p:stCondLst>
                                  <p:iterate type="lt">
                                    <p:tmPct val="0"/>
                                  </p:iterate>
                                  <p:childTnLst>
                                    <p:set>
                                      <p:cBhvr>
                                        <p:cTn id="12" dur="1" fill="hold">
                                          <p:stCondLst>
                                            <p:cond delay="0"/>
                                          </p:stCondLst>
                                        </p:cTn>
                                        <p:tgtEl>
                                          <p:spTgt spid="6146"/>
                                        </p:tgtEl>
                                        <p:attrNameLst>
                                          <p:attrName>style.visibility</p:attrName>
                                        </p:attrNameLst>
                                      </p:cBhvr>
                                      <p:to>
                                        <p:strVal val="visible"/>
                                      </p:to>
                                    </p:set>
                                    <p:anim calcmode="lin" valueType="num">
                                      <p:cBhvr>
                                        <p:cTn id="13" dur="500" fill="hold"/>
                                        <p:tgtEl>
                                          <p:spTgt spid="6146"/>
                                        </p:tgtEl>
                                        <p:attrNameLst>
                                          <p:attrName>ppt_w</p:attrName>
                                        </p:attrNameLst>
                                      </p:cBhvr>
                                      <p:tavLst>
                                        <p:tav tm="0">
                                          <p:val>
                                            <p:fltVal val="0"/>
                                          </p:val>
                                        </p:tav>
                                        <p:tav tm="100000">
                                          <p:val>
                                            <p:strVal val="#ppt_w"/>
                                          </p:val>
                                        </p:tav>
                                      </p:tavLst>
                                    </p:anim>
                                    <p:anim calcmode="lin" valueType="num">
                                      <p:cBhvr>
                                        <p:cTn id="14" dur="500" fill="hold"/>
                                        <p:tgtEl>
                                          <p:spTgt spid="6146"/>
                                        </p:tgtEl>
                                        <p:attrNameLst>
                                          <p:attrName>ppt_h</p:attrName>
                                        </p:attrNameLst>
                                      </p:cBhvr>
                                      <p:tavLst>
                                        <p:tav tm="0">
                                          <p:val>
                                            <p:fltVal val="0"/>
                                          </p:val>
                                        </p:tav>
                                        <p:tav tm="100000">
                                          <p:val>
                                            <p:strVal val="#ppt_h"/>
                                          </p:val>
                                        </p:tav>
                                      </p:tavLst>
                                    </p:anim>
                                    <p:animEffect transition="in" filter="fade">
                                      <p:cBhvr>
                                        <p:cTn id="15" dur="500"/>
                                        <p:tgtEl>
                                          <p:spTgt spid="6146"/>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xit" presetSubtype="0" fill="hold" grpId="1" nodeType="clickEffect">
                                  <p:stCondLst>
                                    <p:cond delay="0"/>
                                  </p:stCondLst>
                                  <p:iterate type="lt">
                                    <p:tmPct val="5000"/>
                                  </p:iterate>
                                  <p:childTnLst>
                                    <p:anim calcmode="lin" valueType="num">
                                      <p:cBhvr>
                                        <p:cTn id="19" dur="1000"/>
                                        <p:tgtEl>
                                          <p:spTgt spid="4"/>
                                        </p:tgtEl>
                                        <p:attrNameLst>
                                          <p:attrName>ppt_w</p:attrName>
                                        </p:attrNameLst>
                                      </p:cBhvr>
                                      <p:tavLst>
                                        <p:tav tm="0">
                                          <p:val>
                                            <p:strVal val="ppt_w"/>
                                          </p:val>
                                        </p:tav>
                                        <p:tav tm="100000">
                                          <p:val>
                                            <p:fltVal val="0"/>
                                          </p:val>
                                        </p:tav>
                                      </p:tavLst>
                                    </p:anim>
                                    <p:anim calcmode="lin" valueType="num">
                                      <p:cBhvr>
                                        <p:cTn id="20" dur="1000"/>
                                        <p:tgtEl>
                                          <p:spTgt spid="4"/>
                                        </p:tgtEl>
                                        <p:attrNameLst>
                                          <p:attrName>ppt_h</p:attrName>
                                        </p:attrNameLst>
                                      </p:cBhvr>
                                      <p:tavLst>
                                        <p:tav tm="0">
                                          <p:val>
                                            <p:strVal val="ppt_h"/>
                                          </p:val>
                                        </p:tav>
                                        <p:tav tm="100000">
                                          <p:val>
                                            <p:fltVal val="0"/>
                                          </p:val>
                                        </p:tav>
                                      </p:tavLst>
                                    </p:anim>
                                    <p:anim calcmode="lin" valueType="num">
                                      <p:cBhvr>
                                        <p:cTn id="21" dur="1000"/>
                                        <p:tgtEl>
                                          <p:spTgt spid="4"/>
                                        </p:tgtEl>
                                        <p:attrNameLst>
                                          <p:attrName>style.rotation</p:attrName>
                                        </p:attrNameLst>
                                      </p:cBhvr>
                                      <p:tavLst>
                                        <p:tav tm="0">
                                          <p:val>
                                            <p:fltVal val="0"/>
                                          </p:val>
                                        </p:tav>
                                        <p:tav tm="100000">
                                          <p:val>
                                            <p:fltVal val="90"/>
                                          </p:val>
                                        </p:tav>
                                      </p:tavLst>
                                    </p:anim>
                                    <p:animEffect transition="out" filter="fade">
                                      <p:cBhvr>
                                        <p:cTn id="22" dur="1000"/>
                                        <p:tgtEl>
                                          <p:spTgt spid="4"/>
                                        </p:tgtEl>
                                      </p:cBhvr>
                                    </p:animEffect>
                                    <p:set>
                                      <p:cBhvr>
                                        <p:cTn id="23" dur="1" fill="hold">
                                          <p:stCondLst>
                                            <p:cond delay="999"/>
                                          </p:stCondLst>
                                        </p:cTn>
                                        <p:tgtEl>
                                          <p:spTgt spid="4"/>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31" presetClass="exit" presetSubtype="0" fill="hold" nodeType="clickEffect">
                                  <p:stCondLst>
                                    <p:cond delay="0"/>
                                  </p:stCondLst>
                                  <p:iterate type="lt">
                                    <p:tmPct val="5000"/>
                                  </p:iterate>
                                  <p:childTnLst>
                                    <p:anim calcmode="lin" valueType="num">
                                      <p:cBhvr>
                                        <p:cTn id="27" dur="1000"/>
                                        <p:tgtEl>
                                          <p:spTgt spid="6146"/>
                                        </p:tgtEl>
                                        <p:attrNameLst>
                                          <p:attrName>ppt_w</p:attrName>
                                        </p:attrNameLst>
                                      </p:cBhvr>
                                      <p:tavLst>
                                        <p:tav tm="0">
                                          <p:val>
                                            <p:strVal val="ppt_w"/>
                                          </p:val>
                                        </p:tav>
                                        <p:tav tm="100000">
                                          <p:val>
                                            <p:fltVal val="0"/>
                                          </p:val>
                                        </p:tav>
                                      </p:tavLst>
                                    </p:anim>
                                    <p:anim calcmode="lin" valueType="num">
                                      <p:cBhvr>
                                        <p:cTn id="28" dur="1000"/>
                                        <p:tgtEl>
                                          <p:spTgt spid="6146"/>
                                        </p:tgtEl>
                                        <p:attrNameLst>
                                          <p:attrName>ppt_h</p:attrName>
                                        </p:attrNameLst>
                                      </p:cBhvr>
                                      <p:tavLst>
                                        <p:tav tm="0">
                                          <p:val>
                                            <p:strVal val="ppt_h"/>
                                          </p:val>
                                        </p:tav>
                                        <p:tav tm="100000">
                                          <p:val>
                                            <p:fltVal val="0"/>
                                          </p:val>
                                        </p:tav>
                                      </p:tavLst>
                                    </p:anim>
                                    <p:anim calcmode="lin" valueType="num">
                                      <p:cBhvr>
                                        <p:cTn id="29" dur="1000"/>
                                        <p:tgtEl>
                                          <p:spTgt spid="6146"/>
                                        </p:tgtEl>
                                        <p:attrNameLst>
                                          <p:attrName>style.rotation</p:attrName>
                                        </p:attrNameLst>
                                      </p:cBhvr>
                                      <p:tavLst>
                                        <p:tav tm="0">
                                          <p:val>
                                            <p:fltVal val="0"/>
                                          </p:val>
                                        </p:tav>
                                        <p:tav tm="100000">
                                          <p:val>
                                            <p:fltVal val="90"/>
                                          </p:val>
                                        </p:tav>
                                      </p:tavLst>
                                    </p:anim>
                                    <p:animEffect transition="out" filter="fade">
                                      <p:cBhvr>
                                        <p:cTn id="30" dur="1000"/>
                                        <p:tgtEl>
                                          <p:spTgt spid="6146"/>
                                        </p:tgtEl>
                                      </p:cBhvr>
                                    </p:animEffect>
                                    <p:set>
                                      <p:cBhvr>
                                        <p:cTn id="31" dur="1" fill="hold">
                                          <p:stCondLst>
                                            <p:cond delay="999"/>
                                          </p:stCondLst>
                                        </p:cTn>
                                        <p:tgtEl>
                                          <p:spTgt spid="61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Documents and Settings\Andrzej\Pulpit\Nowy folder\21.jpg"/>
          <p:cNvPicPr>
            <a:picLocks noChangeAspect="1" noChangeArrowheads="1"/>
          </p:cNvPicPr>
          <p:nvPr/>
        </p:nvPicPr>
        <p:blipFill>
          <a:blip r:embed="rId2"/>
          <a:srcRect/>
          <a:stretch>
            <a:fillRect/>
          </a:stretch>
        </p:blipFill>
        <p:spPr bwMode="auto">
          <a:xfrm>
            <a:off x="0" y="0"/>
            <a:ext cx="5216769" cy="6858000"/>
          </a:xfrm>
          <a:prstGeom prst="rect">
            <a:avLst/>
          </a:prstGeom>
          <a:noFill/>
        </p:spPr>
      </p:pic>
      <p:sp>
        <p:nvSpPr>
          <p:cNvPr id="3" name="Prostokąt 2"/>
          <p:cNvSpPr/>
          <p:nvPr/>
        </p:nvSpPr>
        <p:spPr>
          <a:xfrm>
            <a:off x="5214941" y="1857364"/>
            <a:ext cx="3929059" cy="1754326"/>
          </a:xfrm>
          <a:prstGeom prst="rect">
            <a:avLst/>
          </a:prstGeom>
          <a:noFill/>
        </p:spPr>
        <p:txBody>
          <a:bodyPr wrap="square" lIns="91440" tIns="45720" rIns="91440" bIns="45720">
            <a:spAutoFit/>
          </a:bodyPr>
          <a:lstStyle/>
          <a:p>
            <a:pPr algn="ctr"/>
            <a:r>
              <a:rPr lang="pl-PL"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Miejska Fara w latach</a:t>
            </a:r>
            <a:endParaRPr lang="pl-PL"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4" name="Prostokąt 3"/>
          <p:cNvSpPr/>
          <p:nvPr/>
        </p:nvSpPr>
        <p:spPr>
          <a:xfrm>
            <a:off x="5857884" y="3929066"/>
            <a:ext cx="2761077" cy="461665"/>
          </a:xfrm>
          <a:prstGeom prst="rect">
            <a:avLst/>
          </a:prstGeom>
        </p:spPr>
        <p:txBody>
          <a:bodyPr wrap="none">
            <a:spAutoFit/>
          </a:bodyPr>
          <a:lstStyle/>
          <a:p>
            <a:r>
              <a:rPr lang="pl-PL"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od 1550 r. do 1716 r.</a:t>
            </a:r>
            <a:endParaRPr lang="pl-PL" sz="2400" dirty="0"/>
          </a:p>
        </p:txBody>
      </p:sp>
    </p:spTree>
  </p:cSld>
  <p:clrMapOvr>
    <a:masterClrMapping/>
  </p:clrMapOvr>
  <p:transition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iterate type="lt">
                                    <p:tmPct val="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0" fill="hold" nodeType="afterEffect">
                                  <p:stCondLst>
                                    <p:cond delay="5000"/>
                                  </p:stCondLst>
                                  <p:iterate type="lt">
                                    <p:tmPct val="0"/>
                                  </p:iterate>
                                  <p:childTnLst>
                                    <p:set>
                                      <p:cBhvr>
                                        <p:cTn id="12" dur="1" fill="hold">
                                          <p:stCondLst>
                                            <p:cond delay="0"/>
                                          </p:stCondLst>
                                        </p:cTn>
                                        <p:tgtEl>
                                          <p:spTgt spid="5122"/>
                                        </p:tgtEl>
                                        <p:attrNameLst>
                                          <p:attrName>style.visibility</p:attrName>
                                        </p:attrNameLst>
                                      </p:cBhvr>
                                      <p:to>
                                        <p:strVal val="visible"/>
                                      </p:to>
                                    </p:set>
                                    <p:anim calcmode="lin" valueType="num">
                                      <p:cBhvr>
                                        <p:cTn id="13" dur="500" fill="hold"/>
                                        <p:tgtEl>
                                          <p:spTgt spid="5122"/>
                                        </p:tgtEl>
                                        <p:attrNameLst>
                                          <p:attrName>ppt_w</p:attrName>
                                        </p:attrNameLst>
                                      </p:cBhvr>
                                      <p:tavLst>
                                        <p:tav tm="0">
                                          <p:val>
                                            <p:fltVal val="0"/>
                                          </p:val>
                                        </p:tav>
                                        <p:tav tm="100000">
                                          <p:val>
                                            <p:strVal val="#ppt_w"/>
                                          </p:val>
                                        </p:tav>
                                      </p:tavLst>
                                    </p:anim>
                                    <p:anim calcmode="lin" valueType="num">
                                      <p:cBhvr>
                                        <p:cTn id="14" dur="500" fill="hold"/>
                                        <p:tgtEl>
                                          <p:spTgt spid="5122"/>
                                        </p:tgtEl>
                                        <p:attrNameLst>
                                          <p:attrName>ppt_h</p:attrName>
                                        </p:attrNameLst>
                                      </p:cBhvr>
                                      <p:tavLst>
                                        <p:tav tm="0">
                                          <p:val>
                                            <p:fltVal val="0"/>
                                          </p:val>
                                        </p:tav>
                                        <p:tav tm="100000">
                                          <p:val>
                                            <p:strVal val="#ppt_h"/>
                                          </p:val>
                                        </p:tav>
                                      </p:tavLst>
                                    </p:anim>
                                    <p:animEffect transition="in" filter="fade">
                                      <p:cBhvr>
                                        <p:cTn id="15" dur="500"/>
                                        <p:tgtEl>
                                          <p:spTgt spid="5122"/>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xit" presetSubtype="0" fill="hold" grpId="1" nodeType="clickEffect">
                                  <p:stCondLst>
                                    <p:cond delay="0"/>
                                  </p:stCondLst>
                                  <p:iterate type="lt">
                                    <p:tmPct val="5000"/>
                                  </p:iterate>
                                  <p:childTnLst>
                                    <p:anim calcmode="lin" valueType="num">
                                      <p:cBhvr>
                                        <p:cTn id="19" dur="1000"/>
                                        <p:tgtEl>
                                          <p:spTgt spid="3"/>
                                        </p:tgtEl>
                                        <p:attrNameLst>
                                          <p:attrName>ppt_w</p:attrName>
                                        </p:attrNameLst>
                                      </p:cBhvr>
                                      <p:tavLst>
                                        <p:tav tm="0">
                                          <p:val>
                                            <p:strVal val="ppt_w"/>
                                          </p:val>
                                        </p:tav>
                                        <p:tav tm="100000">
                                          <p:val>
                                            <p:fltVal val="0"/>
                                          </p:val>
                                        </p:tav>
                                      </p:tavLst>
                                    </p:anim>
                                    <p:anim calcmode="lin" valueType="num">
                                      <p:cBhvr>
                                        <p:cTn id="20" dur="1000"/>
                                        <p:tgtEl>
                                          <p:spTgt spid="3"/>
                                        </p:tgtEl>
                                        <p:attrNameLst>
                                          <p:attrName>ppt_h</p:attrName>
                                        </p:attrNameLst>
                                      </p:cBhvr>
                                      <p:tavLst>
                                        <p:tav tm="0">
                                          <p:val>
                                            <p:strVal val="ppt_h"/>
                                          </p:val>
                                        </p:tav>
                                        <p:tav tm="100000">
                                          <p:val>
                                            <p:fltVal val="0"/>
                                          </p:val>
                                        </p:tav>
                                      </p:tavLst>
                                    </p:anim>
                                    <p:anim calcmode="lin" valueType="num">
                                      <p:cBhvr>
                                        <p:cTn id="21" dur="1000"/>
                                        <p:tgtEl>
                                          <p:spTgt spid="3"/>
                                        </p:tgtEl>
                                        <p:attrNameLst>
                                          <p:attrName>style.rotation</p:attrName>
                                        </p:attrNameLst>
                                      </p:cBhvr>
                                      <p:tavLst>
                                        <p:tav tm="0">
                                          <p:val>
                                            <p:fltVal val="0"/>
                                          </p:val>
                                        </p:tav>
                                        <p:tav tm="100000">
                                          <p:val>
                                            <p:fltVal val="90"/>
                                          </p:val>
                                        </p:tav>
                                      </p:tavLst>
                                    </p:anim>
                                    <p:animEffect transition="out" filter="fade">
                                      <p:cBhvr>
                                        <p:cTn id="22" dur="1000"/>
                                        <p:tgtEl>
                                          <p:spTgt spid="3"/>
                                        </p:tgtEl>
                                      </p:cBhvr>
                                    </p:animEffect>
                                    <p:set>
                                      <p:cBhvr>
                                        <p:cTn id="23" dur="1" fill="hold">
                                          <p:stCondLst>
                                            <p:cond delay="999"/>
                                          </p:stCondLst>
                                        </p:cTn>
                                        <p:tgtEl>
                                          <p:spTgt spid="3"/>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31" presetClass="exit" presetSubtype="0" fill="hold" nodeType="clickEffect">
                                  <p:stCondLst>
                                    <p:cond delay="0"/>
                                  </p:stCondLst>
                                  <p:iterate type="lt">
                                    <p:tmPct val="5000"/>
                                  </p:iterate>
                                  <p:childTnLst>
                                    <p:anim calcmode="lin" valueType="num">
                                      <p:cBhvr>
                                        <p:cTn id="27" dur="1000"/>
                                        <p:tgtEl>
                                          <p:spTgt spid="5122"/>
                                        </p:tgtEl>
                                        <p:attrNameLst>
                                          <p:attrName>ppt_w</p:attrName>
                                        </p:attrNameLst>
                                      </p:cBhvr>
                                      <p:tavLst>
                                        <p:tav tm="0">
                                          <p:val>
                                            <p:strVal val="ppt_w"/>
                                          </p:val>
                                        </p:tav>
                                        <p:tav tm="100000">
                                          <p:val>
                                            <p:fltVal val="0"/>
                                          </p:val>
                                        </p:tav>
                                      </p:tavLst>
                                    </p:anim>
                                    <p:anim calcmode="lin" valueType="num">
                                      <p:cBhvr>
                                        <p:cTn id="28" dur="1000"/>
                                        <p:tgtEl>
                                          <p:spTgt spid="5122"/>
                                        </p:tgtEl>
                                        <p:attrNameLst>
                                          <p:attrName>ppt_h</p:attrName>
                                        </p:attrNameLst>
                                      </p:cBhvr>
                                      <p:tavLst>
                                        <p:tav tm="0">
                                          <p:val>
                                            <p:strVal val="ppt_h"/>
                                          </p:val>
                                        </p:tav>
                                        <p:tav tm="100000">
                                          <p:val>
                                            <p:fltVal val="0"/>
                                          </p:val>
                                        </p:tav>
                                      </p:tavLst>
                                    </p:anim>
                                    <p:anim calcmode="lin" valueType="num">
                                      <p:cBhvr>
                                        <p:cTn id="29" dur="1000"/>
                                        <p:tgtEl>
                                          <p:spTgt spid="5122"/>
                                        </p:tgtEl>
                                        <p:attrNameLst>
                                          <p:attrName>style.rotation</p:attrName>
                                        </p:attrNameLst>
                                      </p:cBhvr>
                                      <p:tavLst>
                                        <p:tav tm="0">
                                          <p:val>
                                            <p:fltVal val="0"/>
                                          </p:val>
                                        </p:tav>
                                        <p:tav tm="100000">
                                          <p:val>
                                            <p:fltVal val="90"/>
                                          </p:val>
                                        </p:tav>
                                      </p:tavLst>
                                    </p:anim>
                                    <p:animEffect transition="out" filter="fade">
                                      <p:cBhvr>
                                        <p:cTn id="30" dur="1000"/>
                                        <p:tgtEl>
                                          <p:spTgt spid="5122"/>
                                        </p:tgtEl>
                                      </p:cBhvr>
                                    </p:animEffect>
                                    <p:set>
                                      <p:cBhvr>
                                        <p:cTn id="31" dur="1" fill="hold">
                                          <p:stCondLst>
                                            <p:cond delay="999"/>
                                          </p:stCondLst>
                                        </p:cTn>
                                        <p:tgtEl>
                                          <p:spTgt spid="51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Documents and Settings\Andrzej\Pulpit\Nowy folder\23.jpg"/>
          <p:cNvPicPr>
            <a:picLocks noChangeAspect="1" noChangeArrowheads="1"/>
          </p:cNvPicPr>
          <p:nvPr/>
        </p:nvPicPr>
        <p:blipFill>
          <a:blip r:embed="rId2"/>
          <a:srcRect/>
          <a:stretch>
            <a:fillRect/>
          </a:stretch>
        </p:blipFill>
        <p:spPr bwMode="auto">
          <a:xfrm>
            <a:off x="4023151" y="0"/>
            <a:ext cx="5120849" cy="6858000"/>
          </a:xfrm>
          <a:prstGeom prst="rect">
            <a:avLst/>
          </a:prstGeom>
          <a:noFill/>
        </p:spPr>
      </p:pic>
      <p:sp>
        <p:nvSpPr>
          <p:cNvPr id="3" name="Prostokąt 2"/>
          <p:cNvSpPr/>
          <p:nvPr/>
        </p:nvSpPr>
        <p:spPr>
          <a:xfrm>
            <a:off x="0" y="1643050"/>
            <a:ext cx="4000496" cy="1754326"/>
          </a:xfrm>
          <a:prstGeom prst="rect">
            <a:avLst/>
          </a:prstGeom>
          <a:noFill/>
        </p:spPr>
        <p:txBody>
          <a:bodyPr wrap="square" lIns="91440" tIns="45720" rIns="91440" bIns="45720">
            <a:spAutoFit/>
          </a:bodyPr>
          <a:lstStyle/>
          <a:p>
            <a:pPr algn="ctr"/>
            <a:r>
              <a:rPr lang="pl-PL"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Miejska Fara w latach</a:t>
            </a:r>
            <a:endParaRPr lang="pl-PL"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4" name="Prostokąt 3"/>
          <p:cNvSpPr/>
          <p:nvPr/>
        </p:nvSpPr>
        <p:spPr>
          <a:xfrm>
            <a:off x="642910" y="3714752"/>
            <a:ext cx="2761077" cy="461665"/>
          </a:xfrm>
          <a:prstGeom prst="rect">
            <a:avLst/>
          </a:prstGeom>
        </p:spPr>
        <p:txBody>
          <a:bodyPr wrap="none">
            <a:spAutoFit/>
          </a:bodyPr>
          <a:lstStyle/>
          <a:p>
            <a:r>
              <a:rPr lang="pl-PL"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od 1716 r. do 1792 r.</a:t>
            </a:r>
            <a:endParaRPr lang="pl-PL" sz="2400" dirty="0"/>
          </a:p>
        </p:txBody>
      </p:sp>
    </p:spTree>
  </p:cSld>
  <p:clrMapOvr>
    <a:masterClrMapping/>
  </p:clrMapOvr>
  <p:transition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iterate type="lt">
                                    <p:tmPct val="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0" fill="hold" nodeType="afterEffect">
                                  <p:stCondLst>
                                    <p:cond delay="5000"/>
                                  </p:stCondLst>
                                  <p:iterate type="lt">
                                    <p:tmPct val="0"/>
                                  </p:iterate>
                                  <p:childTnLst>
                                    <p:set>
                                      <p:cBhvr>
                                        <p:cTn id="12" dur="1" fill="hold">
                                          <p:stCondLst>
                                            <p:cond delay="0"/>
                                          </p:stCondLst>
                                        </p:cTn>
                                        <p:tgtEl>
                                          <p:spTgt spid="4098"/>
                                        </p:tgtEl>
                                        <p:attrNameLst>
                                          <p:attrName>style.visibility</p:attrName>
                                        </p:attrNameLst>
                                      </p:cBhvr>
                                      <p:to>
                                        <p:strVal val="visible"/>
                                      </p:to>
                                    </p:set>
                                    <p:anim calcmode="lin" valueType="num">
                                      <p:cBhvr>
                                        <p:cTn id="13" dur="500" fill="hold"/>
                                        <p:tgtEl>
                                          <p:spTgt spid="4098"/>
                                        </p:tgtEl>
                                        <p:attrNameLst>
                                          <p:attrName>ppt_w</p:attrName>
                                        </p:attrNameLst>
                                      </p:cBhvr>
                                      <p:tavLst>
                                        <p:tav tm="0">
                                          <p:val>
                                            <p:fltVal val="0"/>
                                          </p:val>
                                        </p:tav>
                                        <p:tav tm="100000">
                                          <p:val>
                                            <p:strVal val="#ppt_w"/>
                                          </p:val>
                                        </p:tav>
                                      </p:tavLst>
                                    </p:anim>
                                    <p:anim calcmode="lin" valueType="num">
                                      <p:cBhvr>
                                        <p:cTn id="14" dur="500" fill="hold"/>
                                        <p:tgtEl>
                                          <p:spTgt spid="4098"/>
                                        </p:tgtEl>
                                        <p:attrNameLst>
                                          <p:attrName>ppt_h</p:attrName>
                                        </p:attrNameLst>
                                      </p:cBhvr>
                                      <p:tavLst>
                                        <p:tav tm="0">
                                          <p:val>
                                            <p:fltVal val="0"/>
                                          </p:val>
                                        </p:tav>
                                        <p:tav tm="100000">
                                          <p:val>
                                            <p:strVal val="#ppt_h"/>
                                          </p:val>
                                        </p:tav>
                                      </p:tavLst>
                                    </p:anim>
                                    <p:animEffect transition="in" filter="fade">
                                      <p:cBhvr>
                                        <p:cTn id="15" dur="500"/>
                                        <p:tgtEl>
                                          <p:spTgt spid="4098"/>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xit" presetSubtype="0" fill="hold" grpId="1" nodeType="clickEffect">
                                  <p:stCondLst>
                                    <p:cond delay="0"/>
                                  </p:stCondLst>
                                  <p:iterate type="lt">
                                    <p:tmPct val="5000"/>
                                  </p:iterate>
                                  <p:childTnLst>
                                    <p:anim calcmode="lin" valueType="num">
                                      <p:cBhvr>
                                        <p:cTn id="19" dur="1000"/>
                                        <p:tgtEl>
                                          <p:spTgt spid="3"/>
                                        </p:tgtEl>
                                        <p:attrNameLst>
                                          <p:attrName>ppt_w</p:attrName>
                                        </p:attrNameLst>
                                      </p:cBhvr>
                                      <p:tavLst>
                                        <p:tav tm="0">
                                          <p:val>
                                            <p:strVal val="ppt_w"/>
                                          </p:val>
                                        </p:tav>
                                        <p:tav tm="100000">
                                          <p:val>
                                            <p:fltVal val="0"/>
                                          </p:val>
                                        </p:tav>
                                      </p:tavLst>
                                    </p:anim>
                                    <p:anim calcmode="lin" valueType="num">
                                      <p:cBhvr>
                                        <p:cTn id="20" dur="1000"/>
                                        <p:tgtEl>
                                          <p:spTgt spid="3"/>
                                        </p:tgtEl>
                                        <p:attrNameLst>
                                          <p:attrName>ppt_h</p:attrName>
                                        </p:attrNameLst>
                                      </p:cBhvr>
                                      <p:tavLst>
                                        <p:tav tm="0">
                                          <p:val>
                                            <p:strVal val="ppt_h"/>
                                          </p:val>
                                        </p:tav>
                                        <p:tav tm="100000">
                                          <p:val>
                                            <p:fltVal val="0"/>
                                          </p:val>
                                        </p:tav>
                                      </p:tavLst>
                                    </p:anim>
                                    <p:anim calcmode="lin" valueType="num">
                                      <p:cBhvr>
                                        <p:cTn id="21" dur="1000"/>
                                        <p:tgtEl>
                                          <p:spTgt spid="3"/>
                                        </p:tgtEl>
                                        <p:attrNameLst>
                                          <p:attrName>style.rotation</p:attrName>
                                        </p:attrNameLst>
                                      </p:cBhvr>
                                      <p:tavLst>
                                        <p:tav tm="0">
                                          <p:val>
                                            <p:fltVal val="0"/>
                                          </p:val>
                                        </p:tav>
                                        <p:tav tm="100000">
                                          <p:val>
                                            <p:fltVal val="90"/>
                                          </p:val>
                                        </p:tav>
                                      </p:tavLst>
                                    </p:anim>
                                    <p:animEffect transition="out" filter="fade">
                                      <p:cBhvr>
                                        <p:cTn id="22" dur="1000"/>
                                        <p:tgtEl>
                                          <p:spTgt spid="3"/>
                                        </p:tgtEl>
                                      </p:cBhvr>
                                    </p:animEffect>
                                    <p:set>
                                      <p:cBhvr>
                                        <p:cTn id="23" dur="1" fill="hold">
                                          <p:stCondLst>
                                            <p:cond delay="999"/>
                                          </p:stCondLst>
                                        </p:cTn>
                                        <p:tgtEl>
                                          <p:spTgt spid="3"/>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31" presetClass="exit" presetSubtype="0" fill="hold" nodeType="clickEffect">
                                  <p:stCondLst>
                                    <p:cond delay="0"/>
                                  </p:stCondLst>
                                  <p:iterate type="lt">
                                    <p:tmPct val="5000"/>
                                  </p:iterate>
                                  <p:childTnLst>
                                    <p:anim calcmode="lin" valueType="num">
                                      <p:cBhvr>
                                        <p:cTn id="27" dur="1000"/>
                                        <p:tgtEl>
                                          <p:spTgt spid="4098"/>
                                        </p:tgtEl>
                                        <p:attrNameLst>
                                          <p:attrName>ppt_w</p:attrName>
                                        </p:attrNameLst>
                                      </p:cBhvr>
                                      <p:tavLst>
                                        <p:tav tm="0">
                                          <p:val>
                                            <p:strVal val="ppt_w"/>
                                          </p:val>
                                        </p:tav>
                                        <p:tav tm="100000">
                                          <p:val>
                                            <p:fltVal val="0"/>
                                          </p:val>
                                        </p:tav>
                                      </p:tavLst>
                                    </p:anim>
                                    <p:anim calcmode="lin" valueType="num">
                                      <p:cBhvr>
                                        <p:cTn id="28" dur="1000"/>
                                        <p:tgtEl>
                                          <p:spTgt spid="4098"/>
                                        </p:tgtEl>
                                        <p:attrNameLst>
                                          <p:attrName>ppt_h</p:attrName>
                                        </p:attrNameLst>
                                      </p:cBhvr>
                                      <p:tavLst>
                                        <p:tav tm="0">
                                          <p:val>
                                            <p:strVal val="ppt_h"/>
                                          </p:val>
                                        </p:tav>
                                        <p:tav tm="100000">
                                          <p:val>
                                            <p:fltVal val="0"/>
                                          </p:val>
                                        </p:tav>
                                      </p:tavLst>
                                    </p:anim>
                                    <p:anim calcmode="lin" valueType="num">
                                      <p:cBhvr>
                                        <p:cTn id="29" dur="1000"/>
                                        <p:tgtEl>
                                          <p:spTgt spid="4098"/>
                                        </p:tgtEl>
                                        <p:attrNameLst>
                                          <p:attrName>style.rotation</p:attrName>
                                        </p:attrNameLst>
                                      </p:cBhvr>
                                      <p:tavLst>
                                        <p:tav tm="0">
                                          <p:val>
                                            <p:fltVal val="0"/>
                                          </p:val>
                                        </p:tav>
                                        <p:tav tm="100000">
                                          <p:val>
                                            <p:fltVal val="90"/>
                                          </p:val>
                                        </p:tav>
                                      </p:tavLst>
                                    </p:anim>
                                    <p:animEffect transition="out" filter="fade">
                                      <p:cBhvr>
                                        <p:cTn id="30" dur="1000"/>
                                        <p:tgtEl>
                                          <p:spTgt spid="4098"/>
                                        </p:tgtEl>
                                      </p:cBhvr>
                                    </p:animEffect>
                                    <p:set>
                                      <p:cBhvr>
                                        <p:cTn id="31" dur="1" fill="hold">
                                          <p:stCondLst>
                                            <p:cond delay="999"/>
                                          </p:stCondLst>
                                        </p:cTn>
                                        <p:tgtEl>
                                          <p:spTgt spid="409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Andrzej\Pulpit\Nowy folder\22.jpg"/>
          <p:cNvPicPr>
            <a:picLocks noChangeAspect="1" noChangeArrowheads="1"/>
          </p:cNvPicPr>
          <p:nvPr/>
        </p:nvPicPr>
        <p:blipFill>
          <a:blip r:embed="rId2"/>
          <a:srcRect/>
          <a:stretch>
            <a:fillRect/>
          </a:stretch>
        </p:blipFill>
        <p:spPr bwMode="auto">
          <a:xfrm>
            <a:off x="0" y="0"/>
            <a:ext cx="5253266" cy="6858000"/>
          </a:xfrm>
          <a:prstGeom prst="rect">
            <a:avLst/>
          </a:prstGeom>
          <a:noFill/>
        </p:spPr>
      </p:pic>
      <p:sp>
        <p:nvSpPr>
          <p:cNvPr id="3" name="Prostokąt 2"/>
          <p:cNvSpPr/>
          <p:nvPr/>
        </p:nvSpPr>
        <p:spPr>
          <a:xfrm>
            <a:off x="5214942" y="1714488"/>
            <a:ext cx="3929058" cy="1754326"/>
          </a:xfrm>
          <a:prstGeom prst="rect">
            <a:avLst/>
          </a:prstGeom>
          <a:noFill/>
        </p:spPr>
        <p:txBody>
          <a:bodyPr wrap="square" lIns="91440" tIns="45720" rIns="91440" bIns="45720">
            <a:spAutoFit/>
          </a:bodyPr>
          <a:lstStyle/>
          <a:p>
            <a:pPr algn="ctr"/>
            <a:r>
              <a:rPr lang="pl-PL"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Miejska Fara w latach</a:t>
            </a:r>
            <a:endParaRPr lang="pl-PL"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4" name="Prostokąt 3"/>
          <p:cNvSpPr/>
          <p:nvPr/>
        </p:nvSpPr>
        <p:spPr>
          <a:xfrm>
            <a:off x="5857884" y="3786190"/>
            <a:ext cx="2698367" cy="461665"/>
          </a:xfrm>
          <a:prstGeom prst="rect">
            <a:avLst/>
          </a:prstGeom>
        </p:spPr>
        <p:txBody>
          <a:bodyPr wrap="none">
            <a:spAutoFit/>
          </a:bodyPr>
          <a:lstStyle/>
          <a:p>
            <a:r>
              <a:rPr lang="pl-PL"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od 1792 r. do dzisiaj</a:t>
            </a:r>
            <a:endParaRPr lang="pl-PL" sz="2400" dirty="0"/>
          </a:p>
        </p:txBody>
      </p:sp>
    </p:spTree>
  </p:cSld>
  <p:clrMapOvr>
    <a:masterClrMapping/>
  </p:clrMapOvr>
  <p:transition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iterate type="lt">
                                    <p:tmPct val="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0" fill="hold" nodeType="afterEffect">
                                  <p:stCondLst>
                                    <p:cond delay="5000"/>
                                  </p:stCondLst>
                                  <p:iterate type="lt">
                                    <p:tmPct val="0"/>
                                  </p:iterate>
                                  <p:childTnLst>
                                    <p:set>
                                      <p:cBhvr>
                                        <p:cTn id="12" dur="1" fill="hold">
                                          <p:stCondLst>
                                            <p:cond delay="0"/>
                                          </p:stCondLst>
                                        </p:cTn>
                                        <p:tgtEl>
                                          <p:spTgt spid="3074"/>
                                        </p:tgtEl>
                                        <p:attrNameLst>
                                          <p:attrName>style.visibility</p:attrName>
                                        </p:attrNameLst>
                                      </p:cBhvr>
                                      <p:to>
                                        <p:strVal val="visible"/>
                                      </p:to>
                                    </p:set>
                                    <p:anim calcmode="lin" valueType="num">
                                      <p:cBhvr>
                                        <p:cTn id="13" dur="500" fill="hold"/>
                                        <p:tgtEl>
                                          <p:spTgt spid="3074"/>
                                        </p:tgtEl>
                                        <p:attrNameLst>
                                          <p:attrName>ppt_w</p:attrName>
                                        </p:attrNameLst>
                                      </p:cBhvr>
                                      <p:tavLst>
                                        <p:tav tm="0">
                                          <p:val>
                                            <p:fltVal val="0"/>
                                          </p:val>
                                        </p:tav>
                                        <p:tav tm="100000">
                                          <p:val>
                                            <p:strVal val="#ppt_w"/>
                                          </p:val>
                                        </p:tav>
                                      </p:tavLst>
                                    </p:anim>
                                    <p:anim calcmode="lin" valueType="num">
                                      <p:cBhvr>
                                        <p:cTn id="14" dur="500" fill="hold"/>
                                        <p:tgtEl>
                                          <p:spTgt spid="3074"/>
                                        </p:tgtEl>
                                        <p:attrNameLst>
                                          <p:attrName>ppt_h</p:attrName>
                                        </p:attrNameLst>
                                      </p:cBhvr>
                                      <p:tavLst>
                                        <p:tav tm="0">
                                          <p:val>
                                            <p:fltVal val="0"/>
                                          </p:val>
                                        </p:tav>
                                        <p:tav tm="100000">
                                          <p:val>
                                            <p:strVal val="#ppt_h"/>
                                          </p:val>
                                        </p:tav>
                                      </p:tavLst>
                                    </p:anim>
                                    <p:animEffect transition="in" filter="fade">
                                      <p:cBhvr>
                                        <p:cTn id="15" dur="500"/>
                                        <p:tgtEl>
                                          <p:spTgt spid="3074"/>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xit" presetSubtype="0" fill="hold" grpId="1" nodeType="clickEffect">
                                  <p:stCondLst>
                                    <p:cond delay="0"/>
                                  </p:stCondLst>
                                  <p:iterate type="lt">
                                    <p:tmPct val="5000"/>
                                  </p:iterate>
                                  <p:childTnLst>
                                    <p:anim calcmode="lin" valueType="num">
                                      <p:cBhvr>
                                        <p:cTn id="19" dur="1000"/>
                                        <p:tgtEl>
                                          <p:spTgt spid="3"/>
                                        </p:tgtEl>
                                        <p:attrNameLst>
                                          <p:attrName>ppt_w</p:attrName>
                                        </p:attrNameLst>
                                      </p:cBhvr>
                                      <p:tavLst>
                                        <p:tav tm="0">
                                          <p:val>
                                            <p:strVal val="ppt_w"/>
                                          </p:val>
                                        </p:tav>
                                        <p:tav tm="100000">
                                          <p:val>
                                            <p:fltVal val="0"/>
                                          </p:val>
                                        </p:tav>
                                      </p:tavLst>
                                    </p:anim>
                                    <p:anim calcmode="lin" valueType="num">
                                      <p:cBhvr>
                                        <p:cTn id="20" dur="1000"/>
                                        <p:tgtEl>
                                          <p:spTgt spid="3"/>
                                        </p:tgtEl>
                                        <p:attrNameLst>
                                          <p:attrName>ppt_h</p:attrName>
                                        </p:attrNameLst>
                                      </p:cBhvr>
                                      <p:tavLst>
                                        <p:tav tm="0">
                                          <p:val>
                                            <p:strVal val="ppt_h"/>
                                          </p:val>
                                        </p:tav>
                                        <p:tav tm="100000">
                                          <p:val>
                                            <p:fltVal val="0"/>
                                          </p:val>
                                        </p:tav>
                                      </p:tavLst>
                                    </p:anim>
                                    <p:anim calcmode="lin" valueType="num">
                                      <p:cBhvr>
                                        <p:cTn id="21" dur="1000"/>
                                        <p:tgtEl>
                                          <p:spTgt spid="3"/>
                                        </p:tgtEl>
                                        <p:attrNameLst>
                                          <p:attrName>style.rotation</p:attrName>
                                        </p:attrNameLst>
                                      </p:cBhvr>
                                      <p:tavLst>
                                        <p:tav tm="0">
                                          <p:val>
                                            <p:fltVal val="0"/>
                                          </p:val>
                                        </p:tav>
                                        <p:tav tm="100000">
                                          <p:val>
                                            <p:fltVal val="90"/>
                                          </p:val>
                                        </p:tav>
                                      </p:tavLst>
                                    </p:anim>
                                    <p:animEffect transition="out" filter="fade">
                                      <p:cBhvr>
                                        <p:cTn id="22" dur="1000"/>
                                        <p:tgtEl>
                                          <p:spTgt spid="3"/>
                                        </p:tgtEl>
                                      </p:cBhvr>
                                    </p:animEffect>
                                    <p:set>
                                      <p:cBhvr>
                                        <p:cTn id="23" dur="1" fill="hold">
                                          <p:stCondLst>
                                            <p:cond delay="999"/>
                                          </p:stCondLst>
                                        </p:cTn>
                                        <p:tgtEl>
                                          <p:spTgt spid="3"/>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31" presetClass="exit" presetSubtype="0" fill="hold" nodeType="clickEffect">
                                  <p:stCondLst>
                                    <p:cond delay="0"/>
                                  </p:stCondLst>
                                  <p:iterate type="lt">
                                    <p:tmPct val="5000"/>
                                  </p:iterate>
                                  <p:childTnLst>
                                    <p:anim calcmode="lin" valueType="num">
                                      <p:cBhvr>
                                        <p:cTn id="27" dur="1000"/>
                                        <p:tgtEl>
                                          <p:spTgt spid="3074"/>
                                        </p:tgtEl>
                                        <p:attrNameLst>
                                          <p:attrName>ppt_w</p:attrName>
                                        </p:attrNameLst>
                                      </p:cBhvr>
                                      <p:tavLst>
                                        <p:tav tm="0">
                                          <p:val>
                                            <p:strVal val="ppt_w"/>
                                          </p:val>
                                        </p:tav>
                                        <p:tav tm="100000">
                                          <p:val>
                                            <p:fltVal val="0"/>
                                          </p:val>
                                        </p:tav>
                                      </p:tavLst>
                                    </p:anim>
                                    <p:anim calcmode="lin" valueType="num">
                                      <p:cBhvr>
                                        <p:cTn id="28" dur="1000"/>
                                        <p:tgtEl>
                                          <p:spTgt spid="3074"/>
                                        </p:tgtEl>
                                        <p:attrNameLst>
                                          <p:attrName>ppt_h</p:attrName>
                                        </p:attrNameLst>
                                      </p:cBhvr>
                                      <p:tavLst>
                                        <p:tav tm="0">
                                          <p:val>
                                            <p:strVal val="ppt_h"/>
                                          </p:val>
                                        </p:tav>
                                        <p:tav tm="100000">
                                          <p:val>
                                            <p:fltVal val="0"/>
                                          </p:val>
                                        </p:tav>
                                      </p:tavLst>
                                    </p:anim>
                                    <p:anim calcmode="lin" valueType="num">
                                      <p:cBhvr>
                                        <p:cTn id="29" dur="1000"/>
                                        <p:tgtEl>
                                          <p:spTgt spid="3074"/>
                                        </p:tgtEl>
                                        <p:attrNameLst>
                                          <p:attrName>style.rotation</p:attrName>
                                        </p:attrNameLst>
                                      </p:cBhvr>
                                      <p:tavLst>
                                        <p:tav tm="0">
                                          <p:val>
                                            <p:fltVal val="0"/>
                                          </p:val>
                                        </p:tav>
                                        <p:tav tm="100000">
                                          <p:val>
                                            <p:fltVal val="90"/>
                                          </p:val>
                                        </p:tav>
                                      </p:tavLst>
                                    </p:anim>
                                    <p:animEffect transition="out" filter="fade">
                                      <p:cBhvr>
                                        <p:cTn id="30" dur="1000"/>
                                        <p:tgtEl>
                                          <p:spTgt spid="3074"/>
                                        </p:tgtEl>
                                      </p:cBhvr>
                                    </p:animEffect>
                                    <p:set>
                                      <p:cBhvr>
                                        <p:cTn id="31" dur="1" fill="hold">
                                          <p:stCondLst>
                                            <p:cond delay="999"/>
                                          </p:stCondLst>
                                        </p:cTn>
                                        <p:tgtEl>
                                          <p:spTgt spid="30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rostokąt 2"/>
          <p:cNvSpPr/>
          <p:nvPr/>
        </p:nvSpPr>
        <p:spPr>
          <a:xfrm>
            <a:off x="2188604" y="2435307"/>
            <a:ext cx="4903073" cy="1569660"/>
          </a:xfrm>
          <a:prstGeom prst="rect">
            <a:avLst/>
          </a:prstGeom>
          <a:noFill/>
        </p:spPr>
        <p:txBody>
          <a:bodyPr wrap="square" lIns="91440" tIns="45720" rIns="91440" bIns="45720">
            <a:spAutoFit/>
            <a:scene3d>
              <a:camera prst="isometricLeftDown"/>
              <a:lightRig rig="soft" dir="tl">
                <a:rot lat="0" lon="0" rev="0"/>
              </a:lightRig>
            </a:scene3d>
            <a:sp3d extrusionH="57150" contourW="25400" prstMaterial="matte">
              <a:bevelT w="25400" h="55880" prst="angle"/>
              <a:contourClr>
                <a:schemeClr val="accent2">
                  <a:tint val="20000"/>
                </a:schemeClr>
              </a:contourClr>
            </a:sp3d>
          </a:bodyPr>
          <a:lstStyle/>
          <a:p>
            <a:pPr algn="ctr"/>
            <a:r>
              <a:rPr lang="pl-PL"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rPr>
              <a:t>Paczków</a:t>
            </a:r>
            <a:endParaRPr lang="pl-PL" sz="9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endParaRPr>
          </a:p>
        </p:txBody>
      </p:sp>
      <p:pic>
        <p:nvPicPr>
          <p:cNvPr id="2" name="Picture 2" descr="C:\Documents and Settings\Andrzej\Pulpit\NIE DOTYKAĆ !!!\14.jpg"/>
          <p:cNvPicPr>
            <a:picLocks noChangeAspect="1" noChangeArrowheads="1"/>
          </p:cNvPicPr>
          <p:nvPr/>
        </p:nvPicPr>
        <p:blipFill>
          <a:blip r:embed="rId3"/>
          <a:srcRect/>
          <a:stretch>
            <a:fillRect/>
          </a:stretch>
        </p:blipFill>
        <p:spPr bwMode="auto">
          <a:xfrm>
            <a:off x="357158" y="571480"/>
            <a:ext cx="2286016" cy="2710315"/>
          </a:xfrm>
          <a:prstGeom prst="rect">
            <a:avLst/>
          </a:prstGeom>
          <a:noFill/>
        </p:spPr>
      </p:pic>
      <p:pic>
        <p:nvPicPr>
          <p:cNvPr id="4" name="Picture 3" descr="C:\Documents and Settings\Andrzej\Pulpit\NIE DOTYKAĆ !!!\36.jpg"/>
          <p:cNvPicPr>
            <a:picLocks noChangeAspect="1" noChangeArrowheads="1"/>
          </p:cNvPicPr>
          <p:nvPr/>
        </p:nvPicPr>
        <p:blipFill>
          <a:blip r:embed="rId4"/>
          <a:srcRect/>
          <a:stretch>
            <a:fillRect/>
          </a:stretch>
        </p:blipFill>
        <p:spPr bwMode="auto">
          <a:xfrm>
            <a:off x="785786" y="3786190"/>
            <a:ext cx="2396339" cy="2857521"/>
          </a:xfrm>
          <a:prstGeom prst="rect">
            <a:avLst/>
          </a:prstGeom>
          <a:noFill/>
        </p:spPr>
      </p:pic>
      <p:pic>
        <p:nvPicPr>
          <p:cNvPr id="5" name="Picture 4" descr="C:\Documents and Settings\Andrzej\Pulpit\NIE DOTYKAĆ !!!\37.jpg"/>
          <p:cNvPicPr>
            <a:picLocks noChangeAspect="1" noChangeArrowheads="1"/>
          </p:cNvPicPr>
          <p:nvPr/>
        </p:nvPicPr>
        <p:blipFill>
          <a:blip r:embed="rId5"/>
          <a:srcRect/>
          <a:stretch>
            <a:fillRect/>
          </a:stretch>
        </p:blipFill>
        <p:spPr bwMode="auto">
          <a:xfrm>
            <a:off x="6572264" y="3500438"/>
            <a:ext cx="2357454" cy="2790096"/>
          </a:xfrm>
          <a:prstGeom prst="rect">
            <a:avLst/>
          </a:prstGeom>
          <a:noFill/>
        </p:spPr>
      </p:pic>
      <p:pic>
        <p:nvPicPr>
          <p:cNvPr id="6" name="Picture 5" descr="C:\Documents and Settings\Andrzej\Pulpit\NIE DOTYKAĆ !!!\38.jpg"/>
          <p:cNvPicPr>
            <a:picLocks noChangeAspect="1" noChangeArrowheads="1"/>
          </p:cNvPicPr>
          <p:nvPr/>
        </p:nvPicPr>
        <p:blipFill>
          <a:blip r:embed="rId6"/>
          <a:srcRect/>
          <a:stretch>
            <a:fillRect/>
          </a:stretch>
        </p:blipFill>
        <p:spPr bwMode="auto">
          <a:xfrm>
            <a:off x="5643570" y="142852"/>
            <a:ext cx="2205044" cy="2599977"/>
          </a:xfrm>
          <a:prstGeom prst="rect">
            <a:avLst/>
          </a:prstGeom>
          <a:noFill/>
        </p:spPr>
      </p:pic>
    </p:spTree>
    <p:custDataLst>
      <p:tags r:id="rId1"/>
    </p:custDataLst>
  </p:cSld>
  <p:clrMapOvr>
    <a:masterClrMapping/>
  </p:clrMapOvr>
  <p:transition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ircle(in)">
                                      <p:cBhvr>
                                        <p:cTn id="11" dur="2000"/>
                                        <p:tgtEl>
                                          <p:spTgt spid="5"/>
                                        </p:tgtEl>
                                      </p:cBhvr>
                                    </p:animEffect>
                                  </p:childTnLst>
                                </p:cTn>
                              </p:par>
                            </p:childTnLst>
                          </p:cTn>
                        </p:par>
                        <p:par>
                          <p:cTn id="12" fill="hold">
                            <p:stCondLst>
                              <p:cond delay="2500"/>
                            </p:stCondLst>
                            <p:childTnLst>
                              <p:par>
                                <p:cTn id="13" presetID="6"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ircle(in)">
                                      <p:cBhvr>
                                        <p:cTn id="15" dur="2000"/>
                                        <p:tgtEl>
                                          <p:spTgt spid="2"/>
                                        </p:tgtEl>
                                      </p:cBhvr>
                                    </p:animEffect>
                                  </p:childTnLst>
                                </p:cTn>
                              </p:par>
                            </p:childTnLst>
                          </p:cTn>
                        </p:par>
                        <p:par>
                          <p:cTn id="16" fill="hold">
                            <p:stCondLst>
                              <p:cond delay="4500"/>
                            </p:stCondLst>
                            <p:childTnLst>
                              <p:par>
                                <p:cTn id="17" presetID="6"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ircle(in)">
                                      <p:cBhvr>
                                        <p:cTn id="19" dur="2000"/>
                                        <p:tgtEl>
                                          <p:spTgt spid="4"/>
                                        </p:tgtEl>
                                      </p:cBhvr>
                                    </p:animEffect>
                                  </p:childTnLst>
                                </p:cTn>
                              </p:par>
                            </p:childTnLst>
                          </p:cTn>
                        </p:par>
                        <p:par>
                          <p:cTn id="20" fill="hold">
                            <p:stCondLst>
                              <p:cond delay="6500"/>
                            </p:stCondLst>
                            <p:childTnLst>
                              <p:par>
                                <p:cTn id="21" presetID="6" presetClass="entr" presetSubtype="16"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circle(in)">
                                      <p:cBhvr>
                                        <p:cTn id="23" dur="2000"/>
                                        <p:tgtEl>
                                          <p:spTgt spid="6"/>
                                        </p:tgtEl>
                                      </p:cBhvr>
                                    </p:animEffect>
                                  </p:childTnLst>
                                </p:cTn>
                              </p:par>
                            </p:childTnLst>
                          </p:cTn>
                        </p:par>
                        <p:par>
                          <p:cTn id="24" fill="hold">
                            <p:stCondLst>
                              <p:cond delay="8500"/>
                            </p:stCondLst>
                            <p:childTnLst>
                              <p:par>
                                <p:cTn id="25" presetID="32" presetClass="emph" presetSubtype="0" fill="hold" nodeType="afterEffect">
                                  <p:stCondLst>
                                    <p:cond delay="0"/>
                                  </p:stCondLst>
                                  <p:childTnLst>
                                    <p:animClr clrSpc="rgb">
                                      <p:cBhvr override="childStyle">
                                        <p:cTn id="26" dur="100" fill="hold"/>
                                        <p:tgtEl>
                                          <p:spTgt spid="5"/>
                                        </p:tgtEl>
                                        <p:attrNameLst>
                                          <p:attrName>style.color</p:attrName>
                                        </p:attrNameLst>
                                      </p:cBhvr>
                                      <p:to>
                                        <a:schemeClr val="accent2"/>
                                      </p:to>
                                    </p:animClr>
                                    <p:animClr clrSpc="rgb">
                                      <p:cBhvr>
                                        <p:cTn id="27" dur="100" fill="hold"/>
                                        <p:tgtEl>
                                          <p:spTgt spid="5"/>
                                        </p:tgtEl>
                                        <p:attrNameLst>
                                          <p:attrName>fillcolor</p:attrName>
                                        </p:attrNameLst>
                                      </p:cBhvr>
                                      <p:to>
                                        <a:schemeClr val="accent2"/>
                                      </p:to>
                                    </p:animClr>
                                    <p:set>
                                      <p:cBhvr>
                                        <p:cTn id="28" dur="100" fill="hold"/>
                                        <p:tgtEl>
                                          <p:spTgt spid="5"/>
                                        </p:tgtEl>
                                        <p:attrNameLst>
                                          <p:attrName>fill.type</p:attrName>
                                        </p:attrNameLst>
                                      </p:cBhvr>
                                      <p:to>
                                        <p:strVal val="solid"/>
                                      </p:to>
                                    </p:set>
                                    <p:set>
                                      <p:cBhvr>
                                        <p:cTn id="29" dur="100" fill="hold"/>
                                        <p:tgtEl>
                                          <p:spTgt spid="5"/>
                                        </p:tgtEl>
                                        <p:attrNameLst>
                                          <p:attrName>fill.on</p:attrName>
                                        </p:attrNameLst>
                                      </p:cBhvr>
                                      <p:to>
                                        <p:strVal val="true"/>
                                      </p:to>
                                    </p:set>
                                    <p:animRot by="120000">
                                      <p:cBhvr>
                                        <p:cTn id="30" dur="100" fill="hold">
                                          <p:stCondLst>
                                            <p:cond delay="0"/>
                                          </p:stCondLst>
                                        </p:cTn>
                                        <p:tgtEl>
                                          <p:spTgt spid="5"/>
                                        </p:tgtEl>
                                        <p:attrNameLst>
                                          <p:attrName>r</p:attrName>
                                        </p:attrNameLst>
                                      </p:cBhvr>
                                    </p:animRot>
                                    <p:animRot by="-240000">
                                      <p:cBhvr>
                                        <p:cTn id="31" dur="200" fill="hold">
                                          <p:stCondLst>
                                            <p:cond delay="200"/>
                                          </p:stCondLst>
                                        </p:cTn>
                                        <p:tgtEl>
                                          <p:spTgt spid="5"/>
                                        </p:tgtEl>
                                        <p:attrNameLst>
                                          <p:attrName>r</p:attrName>
                                        </p:attrNameLst>
                                      </p:cBhvr>
                                    </p:animRot>
                                    <p:animRot by="240000">
                                      <p:cBhvr>
                                        <p:cTn id="32" dur="200" fill="hold">
                                          <p:stCondLst>
                                            <p:cond delay="400"/>
                                          </p:stCondLst>
                                        </p:cTn>
                                        <p:tgtEl>
                                          <p:spTgt spid="5"/>
                                        </p:tgtEl>
                                        <p:attrNameLst>
                                          <p:attrName>r</p:attrName>
                                        </p:attrNameLst>
                                      </p:cBhvr>
                                    </p:animRot>
                                    <p:animRot by="-240000">
                                      <p:cBhvr>
                                        <p:cTn id="33" dur="200" fill="hold">
                                          <p:stCondLst>
                                            <p:cond delay="600"/>
                                          </p:stCondLst>
                                        </p:cTn>
                                        <p:tgtEl>
                                          <p:spTgt spid="5"/>
                                        </p:tgtEl>
                                        <p:attrNameLst>
                                          <p:attrName>r</p:attrName>
                                        </p:attrNameLst>
                                      </p:cBhvr>
                                    </p:animRot>
                                    <p:animRot by="120000">
                                      <p:cBhvr>
                                        <p:cTn id="34" dur="200" fill="hold">
                                          <p:stCondLst>
                                            <p:cond delay="800"/>
                                          </p:stCondLst>
                                        </p:cTn>
                                        <p:tgtEl>
                                          <p:spTgt spid="5"/>
                                        </p:tgtEl>
                                        <p:attrNameLst>
                                          <p:attrName>r</p:attrName>
                                        </p:attrNameLst>
                                      </p:cBhvr>
                                    </p:animRot>
                                  </p:childTnLst>
                                </p:cTn>
                              </p:par>
                            </p:childTnLst>
                          </p:cTn>
                        </p:par>
                        <p:par>
                          <p:cTn id="35" fill="hold">
                            <p:stCondLst>
                              <p:cond delay="9500"/>
                            </p:stCondLst>
                            <p:childTnLst>
                              <p:par>
                                <p:cTn id="36" presetID="32" presetClass="emph" presetSubtype="0" fill="hold" nodeType="afterEffect">
                                  <p:stCondLst>
                                    <p:cond delay="0"/>
                                  </p:stCondLst>
                                  <p:childTnLst>
                                    <p:animClr clrSpc="rgb">
                                      <p:cBhvr override="childStyle">
                                        <p:cTn id="37" dur="100" fill="hold"/>
                                        <p:tgtEl>
                                          <p:spTgt spid="2"/>
                                        </p:tgtEl>
                                        <p:attrNameLst>
                                          <p:attrName>style.color</p:attrName>
                                        </p:attrNameLst>
                                      </p:cBhvr>
                                      <p:to>
                                        <a:schemeClr val="accent2"/>
                                      </p:to>
                                    </p:animClr>
                                    <p:animClr clrSpc="rgb">
                                      <p:cBhvr>
                                        <p:cTn id="38" dur="100" fill="hold"/>
                                        <p:tgtEl>
                                          <p:spTgt spid="2"/>
                                        </p:tgtEl>
                                        <p:attrNameLst>
                                          <p:attrName>fillcolor</p:attrName>
                                        </p:attrNameLst>
                                      </p:cBhvr>
                                      <p:to>
                                        <a:schemeClr val="accent2"/>
                                      </p:to>
                                    </p:animClr>
                                    <p:set>
                                      <p:cBhvr>
                                        <p:cTn id="39" dur="100" fill="hold"/>
                                        <p:tgtEl>
                                          <p:spTgt spid="2"/>
                                        </p:tgtEl>
                                        <p:attrNameLst>
                                          <p:attrName>fill.type</p:attrName>
                                        </p:attrNameLst>
                                      </p:cBhvr>
                                      <p:to>
                                        <p:strVal val="solid"/>
                                      </p:to>
                                    </p:set>
                                    <p:set>
                                      <p:cBhvr>
                                        <p:cTn id="40" dur="100" fill="hold"/>
                                        <p:tgtEl>
                                          <p:spTgt spid="2"/>
                                        </p:tgtEl>
                                        <p:attrNameLst>
                                          <p:attrName>fill.on</p:attrName>
                                        </p:attrNameLst>
                                      </p:cBhvr>
                                      <p:to>
                                        <p:strVal val="true"/>
                                      </p:to>
                                    </p:set>
                                    <p:animRot by="120000">
                                      <p:cBhvr>
                                        <p:cTn id="41" dur="100" fill="hold">
                                          <p:stCondLst>
                                            <p:cond delay="0"/>
                                          </p:stCondLst>
                                        </p:cTn>
                                        <p:tgtEl>
                                          <p:spTgt spid="2"/>
                                        </p:tgtEl>
                                        <p:attrNameLst>
                                          <p:attrName>r</p:attrName>
                                        </p:attrNameLst>
                                      </p:cBhvr>
                                    </p:animRot>
                                    <p:animRot by="-240000">
                                      <p:cBhvr>
                                        <p:cTn id="42" dur="200" fill="hold">
                                          <p:stCondLst>
                                            <p:cond delay="200"/>
                                          </p:stCondLst>
                                        </p:cTn>
                                        <p:tgtEl>
                                          <p:spTgt spid="2"/>
                                        </p:tgtEl>
                                        <p:attrNameLst>
                                          <p:attrName>r</p:attrName>
                                        </p:attrNameLst>
                                      </p:cBhvr>
                                    </p:animRot>
                                    <p:animRot by="240000">
                                      <p:cBhvr>
                                        <p:cTn id="43" dur="200" fill="hold">
                                          <p:stCondLst>
                                            <p:cond delay="400"/>
                                          </p:stCondLst>
                                        </p:cTn>
                                        <p:tgtEl>
                                          <p:spTgt spid="2"/>
                                        </p:tgtEl>
                                        <p:attrNameLst>
                                          <p:attrName>r</p:attrName>
                                        </p:attrNameLst>
                                      </p:cBhvr>
                                    </p:animRot>
                                    <p:animRot by="-240000">
                                      <p:cBhvr>
                                        <p:cTn id="44" dur="200" fill="hold">
                                          <p:stCondLst>
                                            <p:cond delay="600"/>
                                          </p:stCondLst>
                                        </p:cTn>
                                        <p:tgtEl>
                                          <p:spTgt spid="2"/>
                                        </p:tgtEl>
                                        <p:attrNameLst>
                                          <p:attrName>r</p:attrName>
                                        </p:attrNameLst>
                                      </p:cBhvr>
                                    </p:animRot>
                                    <p:animRot by="120000">
                                      <p:cBhvr>
                                        <p:cTn id="45" dur="200" fill="hold">
                                          <p:stCondLst>
                                            <p:cond delay="800"/>
                                          </p:stCondLst>
                                        </p:cTn>
                                        <p:tgtEl>
                                          <p:spTgt spid="2"/>
                                        </p:tgtEl>
                                        <p:attrNameLst>
                                          <p:attrName>r</p:attrName>
                                        </p:attrNameLst>
                                      </p:cBhvr>
                                    </p:animRot>
                                  </p:childTnLst>
                                </p:cTn>
                              </p:par>
                            </p:childTnLst>
                          </p:cTn>
                        </p:par>
                        <p:par>
                          <p:cTn id="46" fill="hold">
                            <p:stCondLst>
                              <p:cond delay="10500"/>
                            </p:stCondLst>
                            <p:childTnLst>
                              <p:par>
                                <p:cTn id="47" presetID="32" presetClass="emph" presetSubtype="0" fill="hold" nodeType="afterEffect">
                                  <p:stCondLst>
                                    <p:cond delay="0"/>
                                  </p:stCondLst>
                                  <p:childTnLst>
                                    <p:animClr clrSpc="rgb">
                                      <p:cBhvr override="childStyle">
                                        <p:cTn id="48" dur="100" fill="hold"/>
                                        <p:tgtEl>
                                          <p:spTgt spid="4"/>
                                        </p:tgtEl>
                                        <p:attrNameLst>
                                          <p:attrName>style.color</p:attrName>
                                        </p:attrNameLst>
                                      </p:cBhvr>
                                      <p:to>
                                        <a:schemeClr val="accent2"/>
                                      </p:to>
                                    </p:animClr>
                                    <p:animClr clrSpc="rgb">
                                      <p:cBhvr>
                                        <p:cTn id="49" dur="100" fill="hold"/>
                                        <p:tgtEl>
                                          <p:spTgt spid="4"/>
                                        </p:tgtEl>
                                        <p:attrNameLst>
                                          <p:attrName>fillcolor</p:attrName>
                                        </p:attrNameLst>
                                      </p:cBhvr>
                                      <p:to>
                                        <a:schemeClr val="accent2"/>
                                      </p:to>
                                    </p:animClr>
                                    <p:set>
                                      <p:cBhvr>
                                        <p:cTn id="50" dur="100" fill="hold"/>
                                        <p:tgtEl>
                                          <p:spTgt spid="4"/>
                                        </p:tgtEl>
                                        <p:attrNameLst>
                                          <p:attrName>fill.type</p:attrName>
                                        </p:attrNameLst>
                                      </p:cBhvr>
                                      <p:to>
                                        <p:strVal val="solid"/>
                                      </p:to>
                                    </p:set>
                                    <p:set>
                                      <p:cBhvr>
                                        <p:cTn id="51" dur="100" fill="hold"/>
                                        <p:tgtEl>
                                          <p:spTgt spid="4"/>
                                        </p:tgtEl>
                                        <p:attrNameLst>
                                          <p:attrName>fill.on</p:attrName>
                                        </p:attrNameLst>
                                      </p:cBhvr>
                                      <p:to>
                                        <p:strVal val="true"/>
                                      </p:to>
                                    </p:set>
                                    <p:animRot by="120000">
                                      <p:cBhvr>
                                        <p:cTn id="52" dur="100" fill="hold">
                                          <p:stCondLst>
                                            <p:cond delay="0"/>
                                          </p:stCondLst>
                                        </p:cTn>
                                        <p:tgtEl>
                                          <p:spTgt spid="4"/>
                                        </p:tgtEl>
                                        <p:attrNameLst>
                                          <p:attrName>r</p:attrName>
                                        </p:attrNameLst>
                                      </p:cBhvr>
                                    </p:animRot>
                                    <p:animRot by="-240000">
                                      <p:cBhvr>
                                        <p:cTn id="53" dur="200" fill="hold">
                                          <p:stCondLst>
                                            <p:cond delay="200"/>
                                          </p:stCondLst>
                                        </p:cTn>
                                        <p:tgtEl>
                                          <p:spTgt spid="4"/>
                                        </p:tgtEl>
                                        <p:attrNameLst>
                                          <p:attrName>r</p:attrName>
                                        </p:attrNameLst>
                                      </p:cBhvr>
                                    </p:animRot>
                                    <p:animRot by="240000">
                                      <p:cBhvr>
                                        <p:cTn id="54" dur="200" fill="hold">
                                          <p:stCondLst>
                                            <p:cond delay="400"/>
                                          </p:stCondLst>
                                        </p:cTn>
                                        <p:tgtEl>
                                          <p:spTgt spid="4"/>
                                        </p:tgtEl>
                                        <p:attrNameLst>
                                          <p:attrName>r</p:attrName>
                                        </p:attrNameLst>
                                      </p:cBhvr>
                                    </p:animRot>
                                    <p:animRot by="-240000">
                                      <p:cBhvr>
                                        <p:cTn id="55" dur="200" fill="hold">
                                          <p:stCondLst>
                                            <p:cond delay="600"/>
                                          </p:stCondLst>
                                        </p:cTn>
                                        <p:tgtEl>
                                          <p:spTgt spid="4"/>
                                        </p:tgtEl>
                                        <p:attrNameLst>
                                          <p:attrName>r</p:attrName>
                                        </p:attrNameLst>
                                      </p:cBhvr>
                                    </p:animRot>
                                    <p:animRot by="120000">
                                      <p:cBhvr>
                                        <p:cTn id="56" dur="200" fill="hold">
                                          <p:stCondLst>
                                            <p:cond delay="800"/>
                                          </p:stCondLst>
                                        </p:cTn>
                                        <p:tgtEl>
                                          <p:spTgt spid="4"/>
                                        </p:tgtEl>
                                        <p:attrNameLst>
                                          <p:attrName>r</p:attrName>
                                        </p:attrNameLst>
                                      </p:cBhvr>
                                    </p:animRot>
                                  </p:childTnLst>
                                </p:cTn>
                              </p:par>
                            </p:childTnLst>
                          </p:cTn>
                        </p:par>
                        <p:par>
                          <p:cTn id="57" fill="hold">
                            <p:stCondLst>
                              <p:cond delay="11500"/>
                            </p:stCondLst>
                            <p:childTnLst>
                              <p:par>
                                <p:cTn id="58" presetID="32" presetClass="emph" presetSubtype="0" fill="hold" nodeType="afterEffect">
                                  <p:stCondLst>
                                    <p:cond delay="0"/>
                                  </p:stCondLst>
                                  <p:childTnLst>
                                    <p:animClr clrSpc="rgb">
                                      <p:cBhvr override="childStyle">
                                        <p:cTn id="59" dur="100" fill="hold"/>
                                        <p:tgtEl>
                                          <p:spTgt spid="6"/>
                                        </p:tgtEl>
                                        <p:attrNameLst>
                                          <p:attrName>style.color</p:attrName>
                                        </p:attrNameLst>
                                      </p:cBhvr>
                                      <p:to>
                                        <a:schemeClr val="accent2"/>
                                      </p:to>
                                    </p:animClr>
                                    <p:animClr clrSpc="rgb">
                                      <p:cBhvr>
                                        <p:cTn id="60" dur="100" fill="hold"/>
                                        <p:tgtEl>
                                          <p:spTgt spid="6"/>
                                        </p:tgtEl>
                                        <p:attrNameLst>
                                          <p:attrName>fillcolor</p:attrName>
                                        </p:attrNameLst>
                                      </p:cBhvr>
                                      <p:to>
                                        <a:schemeClr val="accent2"/>
                                      </p:to>
                                    </p:animClr>
                                    <p:set>
                                      <p:cBhvr>
                                        <p:cTn id="61" dur="100" fill="hold"/>
                                        <p:tgtEl>
                                          <p:spTgt spid="6"/>
                                        </p:tgtEl>
                                        <p:attrNameLst>
                                          <p:attrName>fill.type</p:attrName>
                                        </p:attrNameLst>
                                      </p:cBhvr>
                                      <p:to>
                                        <p:strVal val="solid"/>
                                      </p:to>
                                    </p:set>
                                    <p:set>
                                      <p:cBhvr>
                                        <p:cTn id="62" dur="100" fill="hold"/>
                                        <p:tgtEl>
                                          <p:spTgt spid="6"/>
                                        </p:tgtEl>
                                        <p:attrNameLst>
                                          <p:attrName>fill.on</p:attrName>
                                        </p:attrNameLst>
                                      </p:cBhvr>
                                      <p:to>
                                        <p:strVal val="true"/>
                                      </p:to>
                                    </p:set>
                                    <p:animRot by="120000">
                                      <p:cBhvr>
                                        <p:cTn id="63" dur="100" fill="hold">
                                          <p:stCondLst>
                                            <p:cond delay="0"/>
                                          </p:stCondLst>
                                        </p:cTn>
                                        <p:tgtEl>
                                          <p:spTgt spid="6"/>
                                        </p:tgtEl>
                                        <p:attrNameLst>
                                          <p:attrName>r</p:attrName>
                                        </p:attrNameLst>
                                      </p:cBhvr>
                                    </p:animRot>
                                    <p:animRot by="-240000">
                                      <p:cBhvr>
                                        <p:cTn id="64" dur="200" fill="hold">
                                          <p:stCondLst>
                                            <p:cond delay="200"/>
                                          </p:stCondLst>
                                        </p:cTn>
                                        <p:tgtEl>
                                          <p:spTgt spid="6"/>
                                        </p:tgtEl>
                                        <p:attrNameLst>
                                          <p:attrName>r</p:attrName>
                                        </p:attrNameLst>
                                      </p:cBhvr>
                                    </p:animRot>
                                    <p:animRot by="240000">
                                      <p:cBhvr>
                                        <p:cTn id="65" dur="200" fill="hold">
                                          <p:stCondLst>
                                            <p:cond delay="400"/>
                                          </p:stCondLst>
                                        </p:cTn>
                                        <p:tgtEl>
                                          <p:spTgt spid="6"/>
                                        </p:tgtEl>
                                        <p:attrNameLst>
                                          <p:attrName>r</p:attrName>
                                        </p:attrNameLst>
                                      </p:cBhvr>
                                    </p:animRot>
                                    <p:animRot by="-240000">
                                      <p:cBhvr>
                                        <p:cTn id="66" dur="200" fill="hold">
                                          <p:stCondLst>
                                            <p:cond delay="600"/>
                                          </p:stCondLst>
                                        </p:cTn>
                                        <p:tgtEl>
                                          <p:spTgt spid="6"/>
                                        </p:tgtEl>
                                        <p:attrNameLst>
                                          <p:attrName>r</p:attrName>
                                        </p:attrNameLst>
                                      </p:cBhvr>
                                    </p:animRot>
                                    <p:animRot by="120000">
                                      <p:cBhvr>
                                        <p:cTn id="67" dur="200" fill="hold">
                                          <p:stCondLst>
                                            <p:cond delay="800"/>
                                          </p:stCondLst>
                                        </p:cTn>
                                        <p:tgtEl>
                                          <p:spTgt spid="6"/>
                                        </p:tgtEl>
                                        <p:attrNameLst>
                                          <p:attrName>r</p:attrName>
                                        </p:attrNameLst>
                                      </p:cBhvr>
                                    </p:animRot>
                                  </p:childTnLst>
                                </p:cTn>
                              </p:par>
                            </p:childTnLst>
                          </p:cTn>
                        </p:par>
                        <p:par>
                          <p:cTn id="68" fill="hold">
                            <p:stCondLst>
                              <p:cond delay="12500"/>
                            </p:stCondLst>
                            <p:childTnLst>
                              <p:par>
                                <p:cTn id="69" presetID="26" presetClass="exit" presetSubtype="0" fill="hold" grpId="1" nodeType="afterEffect">
                                  <p:stCondLst>
                                    <p:cond delay="0"/>
                                  </p:stCondLst>
                                  <p:childTnLst>
                                    <p:animEffect transition="out" filter="wipe(down)">
                                      <p:cBhvr>
                                        <p:cTn id="70" dur="180" accel="50000">
                                          <p:stCondLst>
                                            <p:cond delay="1820"/>
                                          </p:stCondLst>
                                        </p:cTn>
                                        <p:tgtEl>
                                          <p:spTgt spid="3"/>
                                        </p:tgtEl>
                                      </p:cBhvr>
                                    </p:animEffect>
                                    <p:anim calcmode="lin" valueType="num">
                                      <p:cBhvr>
                                        <p:cTn id="71" dur="1822" tmFilter="0,0; 0.14,0.31; 0.43,0.73; 0.71,0.91; 1.0,1.0">
                                          <p:stCondLst>
                                            <p:cond delay="0"/>
                                          </p:stCondLst>
                                        </p:cTn>
                                        <p:tgtEl>
                                          <p:spTgt spid="3"/>
                                        </p:tgtEl>
                                        <p:attrNameLst>
                                          <p:attrName>ppt_x</p:attrName>
                                        </p:attrNameLst>
                                      </p:cBhvr>
                                      <p:tavLst>
                                        <p:tav tm="0">
                                          <p:val>
                                            <p:strVal val="ppt_x"/>
                                          </p:val>
                                        </p:tav>
                                        <p:tav tm="100000">
                                          <p:val>
                                            <p:strVal val="#ppt_x+0.25"/>
                                          </p:val>
                                        </p:tav>
                                      </p:tavLst>
                                    </p:anim>
                                    <p:anim calcmode="lin" valueType="num">
                                      <p:cBhvr>
                                        <p:cTn id="72" dur="178">
                                          <p:stCondLst>
                                            <p:cond delay="1822"/>
                                          </p:stCondLst>
                                        </p:cTn>
                                        <p:tgtEl>
                                          <p:spTgt spid="3"/>
                                        </p:tgtEl>
                                        <p:attrNameLst>
                                          <p:attrName>ppt_x</p:attrName>
                                        </p:attrNameLst>
                                      </p:cBhvr>
                                      <p:tavLst>
                                        <p:tav tm="0">
                                          <p:val>
                                            <p:strVal val="ppt_x"/>
                                          </p:val>
                                        </p:tav>
                                        <p:tav tm="100000">
                                          <p:val>
                                            <p:strVal val="ppt_x"/>
                                          </p:val>
                                        </p:tav>
                                      </p:tavLst>
                                    </p:anim>
                                    <p:anim calcmode="lin" valueType="num">
                                      <p:cBhvr>
                                        <p:cTn id="73" dur="664" tmFilter="0.0,0.0;0.25,0.07;0.50,0.2;0.75,0.467;1.0,1.0">
                                          <p:stCondLst>
                                            <p:cond delay="0"/>
                                          </p:stCondLst>
                                        </p:cTn>
                                        <p:tgtEl>
                                          <p:spTgt spid="3"/>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74" dur="664" tmFilter="0, 0; 0.125,0.2665; 0.25,0.4; 0.375,0.465; 0.5,0.5;  0.625,0.535; 0.75,0.6; 0.875,0.7335; 1,1">
                                          <p:stCondLst>
                                            <p:cond delay="664"/>
                                          </p:stCondLst>
                                        </p:cTn>
                                        <p:tgtEl>
                                          <p:spTgt spid="3"/>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75" dur="332" tmFilter="0, 0; 0.125,0.2665; 0.25,0.4; 0.375,0.465; 0.5,0.5;  0.625,0.535; 0.75,0.6; 0.875,0.7335; 1,1">
                                          <p:stCondLst>
                                            <p:cond delay="1324"/>
                                          </p:stCondLst>
                                        </p:cTn>
                                        <p:tgtEl>
                                          <p:spTgt spid="3"/>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76" dur="164" tmFilter="0, 0; 0.125,0.2665; 0.25,0.4; 0.375,0.465; 0.5,0.5;  0.625,0.535; 0.75,0.6; 0.875,0.7335; 1,1">
                                          <p:stCondLst>
                                            <p:cond delay="1656"/>
                                          </p:stCondLst>
                                        </p:cTn>
                                        <p:tgtEl>
                                          <p:spTgt spid="3"/>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77" dur="180" accel="50000">
                                          <p:stCondLst>
                                            <p:cond delay="1820"/>
                                          </p:stCondLst>
                                        </p:cTn>
                                        <p:tgtEl>
                                          <p:spTgt spid="3"/>
                                        </p:tgtEl>
                                        <p:attrNameLst>
                                          <p:attrName>ppt_y</p:attrName>
                                        </p:attrNameLst>
                                      </p:cBhvr>
                                      <p:tavLst>
                                        <p:tav tm="0">
                                          <p:val>
                                            <p:strVal val="ppt_y"/>
                                          </p:val>
                                        </p:tav>
                                        <p:tav tm="100000">
                                          <p:val>
                                            <p:strVal val="ppt_y+ppt_h"/>
                                          </p:val>
                                        </p:tav>
                                      </p:tavLst>
                                    </p:anim>
                                    <p:animScale>
                                      <p:cBhvr>
                                        <p:cTn id="78" dur="26">
                                          <p:stCondLst>
                                            <p:cond delay="620"/>
                                          </p:stCondLst>
                                        </p:cTn>
                                        <p:tgtEl>
                                          <p:spTgt spid="3"/>
                                        </p:tgtEl>
                                      </p:cBhvr>
                                      <p:to x="100000" y="60000"/>
                                    </p:animScale>
                                    <p:animScale>
                                      <p:cBhvr>
                                        <p:cTn id="79" dur="166" decel="50000">
                                          <p:stCondLst>
                                            <p:cond delay="646"/>
                                          </p:stCondLst>
                                        </p:cTn>
                                        <p:tgtEl>
                                          <p:spTgt spid="3"/>
                                        </p:tgtEl>
                                      </p:cBhvr>
                                      <p:to x="100000" y="100000"/>
                                    </p:animScale>
                                    <p:animScale>
                                      <p:cBhvr>
                                        <p:cTn id="80" dur="26">
                                          <p:stCondLst>
                                            <p:cond delay="1312"/>
                                          </p:stCondLst>
                                        </p:cTn>
                                        <p:tgtEl>
                                          <p:spTgt spid="3"/>
                                        </p:tgtEl>
                                      </p:cBhvr>
                                      <p:to x="100000" y="80000"/>
                                    </p:animScale>
                                    <p:animScale>
                                      <p:cBhvr>
                                        <p:cTn id="81" dur="166" decel="50000">
                                          <p:stCondLst>
                                            <p:cond delay="1338"/>
                                          </p:stCondLst>
                                        </p:cTn>
                                        <p:tgtEl>
                                          <p:spTgt spid="3"/>
                                        </p:tgtEl>
                                      </p:cBhvr>
                                      <p:to x="100000" y="100000"/>
                                    </p:animScale>
                                    <p:animScale>
                                      <p:cBhvr>
                                        <p:cTn id="82" dur="26">
                                          <p:stCondLst>
                                            <p:cond delay="1642"/>
                                          </p:stCondLst>
                                        </p:cTn>
                                        <p:tgtEl>
                                          <p:spTgt spid="3"/>
                                        </p:tgtEl>
                                      </p:cBhvr>
                                      <p:to x="100000" y="90000"/>
                                    </p:animScale>
                                    <p:animScale>
                                      <p:cBhvr>
                                        <p:cTn id="83" dur="166" decel="50000">
                                          <p:stCondLst>
                                            <p:cond delay="1668"/>
                                          </p:stCondLst>
                                        </p:cTn>
                                        <p:tgtEl>
                                          <p:spTgt spid="3"/>
                                        </p:tgtEl>
                                      </p:cBhvr>
                                      <p:to x="100000" y="100000"/>
                                    </p:animScale>
                                    <p:animScale>
                                      <p:cBhvr>
                                        <p:cTn id="84" dur="26">
                                          <p:stCondLst>
                                            <p:cond delay="1808"/>
                                          </p:stCondLst>
                                        </p:cTn>
                                        <p:tgtEl>
                                          <p:spTgt spid="3"/>
                                        </p:tgtEl>
                                      </p:cBhvr>
                                      <p:to x="100000" y="95000"/>
                                    </p:animScale>
                                    <p:animScale>
                                      <p:cBhvr>
                                        <p:cTn id="85" dur="166" decel="50000">
                                          <p:stCondLst>
                                            <p:cond delay="1834"/>
                                          </p:stCondLst>
                                        </p:cTn>
                                        <p:tgtEl>
                                          <p:spTgt spid="3"/>
                                        </p:tgtEl>
                                      </p:cBhvr>
                                      <p:to x="100000" y="100000"/>
                                    </p:animScale>
                                    <p:set>
                                      <p:cBhvr>
                                        <p:cTn id="86" dur="1" fill="hold">
                                          <p:stCondLst>
                                            <p:cond delay="1999"/>
                                          </p:stCondLst>
                                        </p:cTn>
                                        <p:tgtEl>
                                          <p:spTgt spid="3"/>
                                        </p:tgtEl>
                                        <p:attrNameLst>
                                          <p:attrName>style.visibility</p:attrName>
                                        </p:attrNameLst>
                                      </p:cBhvr>
                                      <p:to>
                                        <p:strVal val="hidden"/>
                                      </p:to>
                                    </p:set>
                                  </p:childTnLst>
                                </p:cTn>
                              </p:par>
                            </p:childTnLst>
                          </p:cTn>
                        </p:par>
                        <p:par>
                          <p:cTn id="87" fill="hold">
                            <p:stCondLst>
                              <p:cond delay="14500"/>
                            </p:stCondLst>
                            <p:childTnLst>
                              <p:par>
                                <p:cTn id="88" presetID="55" presetClass="exit" presetSubtype="0" fill="hold" nodeType="afterEffect">
                                  <p:stCondLst>
                                    <p:cond delay="0"/>
                                  </p:stCondLst>
                                  <p:childTnLst>
                                    <p:anim calcmode="lin" valueType="num">
                                      <p:cBhvr>
                                        <p:cTn id="89" dur="1000"/>
                                        <p:tgtEl>
                                          <p:spTgt spid="5"/>
                                        </p:tgtEl>
                                        <p:attrNameLst>
                                          <p:attrName>ppt_w</p:attrName>
                                        </p:attrNameLst>
                                      </p:cBhvr>
                                      <p:tavLst>
                                        <p:tav tm="0">
                                          <p:val>
                                            <p:strVal val="ppt_w"/>
                                          </p:val>
                                        </p:tav>
                                        <p:tav tm="100000">
                                          <p:val>
                                            <p:strVal val="ppt_w*0.70"/>
                                          </p:val>
                                        </p:tav>
                                      </p:tavLst>
                                    </p:anim>
                                    <p:anim calcmode="lin" valueType="num">
                                      <p:cBhvr>
                                        <p:cTn id="90" dur="1000"/>
                                        <p:tgtEl>
                                          <p:spTgt spid="5"/>
                                        </p:tgtEl>
                                        <p:attrNameLst>
                                          <p:attrName>ppt_h</p:attrName>
                                        </p:attrNameLst>
                                      </p:cBhvr>
                                      <p:tavLst>
                                        <p:tav tm="0">
                                          <p:val>
                                            <p:strVal val="ppt_h"/>
                                          </p:val>
                                        </p:tav>
                                        <p:tav tm="100000">
                                          <p:val>
                                            <p:strVal val="ppt_h"/>
                                          </p:val>
                                        </p:tav>
                                      </p:tavLst>
                                    </p:anim>
                                    <p:animEffect transition="out" filter="fade">
                                      <p:cBhvr>
                                        <p:cTn id="91" dur="1000"/>
                                        <p:tgtEl>
                                          <p:spTgt spid="5"/>
                                        </p:tgtEl>
                                      </p:cBhvr>
                                    </p:animEffect>
                                    <p:set>
                                      <p:cBhvr>
                                        <p:cTn id="92" dur="1" fill="hold">
                                          <p:stCondLst>
                                            <p:cond delay="999"/>
                                          </p:stCondLst>
                                        </p:cTn>
                                        <p:tgtEl>
                                          <p:spTgt spid="5"/>
                                        </p:tgtEl>
                                        <p:attrNameLst>
                                          <p:attrName>style.visibility</p:attrName>
                                        </p:attrNameLst>
                                      </p:cBhvr>
                                      <p:to>
                                        <p:strVal val="hidden"/>
                                      </p:to>
                                    </p:set>
                                  </p:childTnLst>
                                </p:cTn>
                              </p:par>
                            </p:childTnLst>
                          </p:cTn>
                        </p:par>
                        <p:par>
                          <p:cTn id="93" fill="hold">
                            <p:stCondLst>
                              <p:cond delay="15500"/>
                            </p:stCondLst>
                            <p:childTnLst>
                              <p:par>
                                <p:cTn id="94" presetID="55" presetClass="exit" presetSubtype="0" fill="hold" nodeType="afterEffect">
                                  <p:stCondLst>
                                    <p:cond delay="0"/>
                                  </p:stCondLst>
                                  <p:childTnLst>
                                    <p:anim calcmode="lin" valueType="num">
                                      <p:cBhvr>
                                        <p:cTn id="95" dur="1000"/>
                                        <p:tgtEl>
                                          <p:spTgt spid="2"/>
                                        </p:tgtEl>
                                        <p:attrNameLst>
                                          <p:attrName>ppt_w</p:attrName>
                                        </p:attrNameLst>
                                      </p:cBhvr>
                                      <p:tavLst>
                                        <p:tav tm="0">
                                          <p:val>
                                            <p:strVal val="ppt_w"/>
                                          </p:val>
                                        </p:tav>
                                        <p:tav tm="100000">
                                          <p:val>
                                            <p:strVal val="ppt_w*0.70"/>
                                          </p:val>
                                        </p:tav>
                                      </p:tavLst>
                                    </p:anim>
                                    <p:anim calcmode="lin" valueType="num">
                                      <p:cBhvr>
                                        <p:cTn id="96" dur="1000"/>
                                        <p:tgtEl>
                                          <p:spTgt spid="2"/>
                                        </p:tgtEl>
                                        <p:attrNameLst>
                                          <p:attrName>ppt_h</p:attrName>
                                        </p:attrNameLst>
                                      </p:cBhvr>
                                      <p:tavLst>
                                        <p:tav tm="0">
                                          <p:val>
                                            <p:strVal val="ppt_h"/>
                                          </p:val>
                                        </p:tav>
                                        <p:tav tm="100000">
                                          <p:val>
                                            <p:strVal val="ppt_h"/>
                                          </p:val>
                                        </p:tav>
                                      </p:tavLst>
                                    </p:anim>
                                    <p:animEffect transition="out" filter="fade">
                                      <p:cBhvr>
                                        <p:cTn id="97" dur="1000"/>
                                        <p:tgtEl>
                                          <p:spTgt spid="2"/>
                                        </p:tgtEl>
                                      </p:cBhvr>
                                    </p:animEffect>
                                    <p:set>
                                      <p:cBhvr>
                                        <p:cTn id="98" dur="1" fill="hold">
                                          <p:stCondLst>
                                            <p:cond delay="999"/>
                                          </p:stCondLst>
                                        </p:cTn>
                                        <p:tgtEl>
                                          <p:spTgt spid="2"/>
                                        </p:tgtEl>
                                        <p:attrNameLst>
                                          <p:attrName>style.visibility</p:attrName>
                                        </p:attrNameLst>
                                      </p:cBhvr>
                                      <p:to>
                                        <p:strVal val="hidden"/>
                                      </p:to>
                                    </p:set>
                                  </p:childTnLst>
                                </p:cTn>
                              </p:par>
                            </p:childTnLst>
                          </p:cTn>
                        </p:par>
                        <p:par>
                          <p:cTn id="99" fill="hold">
                            <p:stCondLst>
                              <p:cond delay="16500"/>
                            </p:stCondLst>
                            <p:childTnLst>
                              <p:par>
                                <p:cTn id="100" presetID="55" presetClass="exit" presetSubtype="0" fill="hold" nodeType="afterEffect">
                                  <p:stCondLst>
                                    <p:cond delay="0"/>
                                  </p:stCondLst>
                                  <p:childTnLst>
                                    <p:anim calcmode="lin" valueType="num">
                                      <p:cBhvr>
                                        <p:cTn id="101" dur="1000"/>
                                        <p:tgtEl>
                                          <p:spTgt spid="4"/>
                                        </p:tgtEl>
                                        <p:attrNameLst>
                                          <p:attrName>ppt_w</p:attrName>
                                        </p:attrNameLst>
                                      </p:cBhvr>
                                      <p:tavLst>
                                        <p:tav tm="0">
                                          <p:val>
                                            <p:strVal val="ppt_w"/>
                                          </p:val>
                                        </p:tav>
                                        <p:tav tm="100000">
                                          <p:val>
                                            <p:strVal val="ppt_w*0.70"/>
                                          </p:val>
                                        </p:tav>
                                      </p:tavLst>
                                    </p:anim>
                                    <p:anim calcmode="lin" valueType="num">
                                      <p:cBhvr>
                                        <p:cTn id="102" dur="1000"/>
                                        <p:tgtEl>
                                          <p:spTgt spid="4"/>
                                        </p:tgtEl>
                                        <p:attrNameLst>
                                          <p:attrName>ppt_h</p:attrName>
                                        </p:attrNameLst>
                                      </p:cBhvr>
                                      <p:tavLst>
                                        <p:tav tm="0">
                                          <p:val>
                                            <p:strVal val="ppt_h"/>
                                          </p:val>
                                        </p:tav>
                                        <p:tav tm="100000">
                                          <p:val>
                                            <p:strVal val="ppt_h"/>
                                          </p:val>
                                        </p:tav>
                                      </p:tavLst>
                                    </p:anim>
                                    <p:animEffect transition="out" filter="fade">
                                      <p:cBhvr>
                                        <p:cTn id="103" dur="1000"/>
                                        <p:tgtEl>
                                          <p:spTgt spid="4"/>
                                        </p:tgtEl>
                                      </p:cBhvr>
                                    </p:animEffect>
                                    <p:set>
                                      <p:cBhvr>
                                        <p:cTn id="104" dur="1" fill="hold">
                                          <p:stCondLst>
                                            <p:cond delay="999"/>
                                          </p:stCondLst>
                                        </p:cTn>
                                        <p:tgtEl>
                                          <p:spTgt spid="4"/>
                                        </p:tgtEl>
                                        <p:attrNameLst>
                                          <p:attrName>style.visibility</p:attrName>
                                        </p:attrNameLst>
                                      </p:cBhvr>
                                      <p:to>
                                        <p:strVal val="hidden"/>
                                      </p:to>
                                    </p:set>
                                  </p:childTnLst>
                                </p:cTn>
                              </p:par>
                            </p:childTnLst>
                          </p:cTn>
                        </p:par>
                        <p:par>
                          <p:cTn id="105" fill="hold">
                            <p:stCondLst>
                              <p:cond delay="17500"/>
                            </p:stCondLst>
                            <p:childTnLst>
                              <p:par>
                                <p:cTn id="106" presetID="55" presetClass="exit" presetSubtype="0" fill="hold" nodeType="afterEffect">
                                  <p:stCondLst>
                                    <p:cond delay="0"/>
                                  </p:stCondLst>
                                  <p:childTnLst>
                                    <p:anim calcmode="lin" valueType="num">
                                      <p:cBhvr>
                                        <p:cTn id="107" dur="1000"/>
                                        <p:tgtEl>
                                          <p:spTgt spid="6"/>
                                        </p:tgtEl>
                                        <p:attrNameLst>
                                          <p:attrName>ppt_w</p:attrName>
                                        </p:attrNameLst>
                                      </p:cBhvr>
                                      <p:tavLst>
                                        <p:tav tm="0">
                                          <p:val>
                                            <p:strVal val="ppt_w"/>
                                          </p:val>
                                        </p:tav>
                                        <p:tav tm="100000">
                                          <p:val>
                                            <p:strVal val="ppt_w*0.70"/>
                                          </p:val>
                                        </p:tav>
                                      </p:tavLst>
                                    </p:anim>
                                    <p:anim calcmode="lin" valueType="num">
                                      <p:cBhvr>
                                        <p:cTn id="108" dur="1000"/>
                                        <p:tgtEl>
                                          <p:spTgt spid="6"/>
                                        </p:tgtEl>
                                        <p:attrNameLst>
                                          <p:attrName>ppt_h</p:attrName>
                                        </p:attrNameLst>
                                      </p:cBhvr>
                                      <p:tavLst>
                                        <p:tav tm="0">
                                          <p:val>
                                            <p:strVal val="ppt_h"/>
                                          </p:val>
                                        </p:tav>
                                        <p:tav tm="100000">
                                          <p:val>
                                            <p:strVal val="ppt_h"/>
                                          </p:val>
                                        </p:tav>
                                      </p:tavLst>
                                    </p:anim>
                                    <p:animEffect transition="out" filter="fade">
                                      <p:cBhvr>
                                        <p:cTn id="109" dur="1000"/>
                                        <p:tgtEl>
                                          <p:spTgt spid="6"/>
                                        </p:tgtEl>
                                      </p:cBhvr>
                                    </p:animEffect>
                                    <p:set>
                                      <p:cBhvr>
                                        <p:cTn id="110"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WordArt 2" descr="Papierowa torba"/>
          <p:cNvSpPr>
            <a:spLocks noChangeArrowheads="1" noChangeShapeType="1" noTextEdit="1"/>
          </p:cNvSpPr>
          <p:nvPr/>
        </p:nvSpPr>
        <p:spPr bwMode="auto">
          <a:xfrm>
            <a:off x="2214546" y="428604"/>
            <a:ext cx="4710125" cy="1343033"/>
          </a:xfrm>
          <a:prstGeom prst="rect">
            <a:avLst/>
          </a:prstGeom>
        </p:spPr>
        <p:txBody>
          <a:bodyPr wrap="none" fromWordArt="1">
            <a:prstTxWarp prst="textPlain">
              <a:avLst>
                <a:gd name="adj" fmla="val 50000"/>
              </a:avLst>
            </a:prstTxWarp>
          </a:bodyPr>
          <a:lstStyle/>
          <a:p>
            <a:pPr algn="ctr" rtl="0"/>
            <a:endParaRPr lang="pl-PL" sz="3600" kern="10" spc="0" dirty="0">
              <a:ln w="9525">
                <a:solidFill>
                  <a:srgbClr val="008000"/>
                </a:solidFill>
                <a:round/>
                <a:headEnd/>
                <a:tailEnd/>
              </a:ln>
              <a:blipFill dpi="0" rotWithShape="0">
                <a:blip r:embed="rId2"/>
                <a:srcRect/>
                <a:tile tx="0" ty="0" sx="100000" sy="100000" flip="none" algn="tl"/>
              </a:blipFill>
              <a:effectLst>
                <a:outerShdw dist="563972" dir="14049741" sx="125000" sy="125000" algn="tl" rotWithShape="0">
                  <a:srgbClr val="C7DFD3">
                    <a:alpha val="80000"/>
                  </a:srgbClr>
                </a:outerShdw>
              </a:effectLst>
              <a:latin typeface="Forte"/>
            </a:endParaRPr>
          </a:p>
        </p:txBody>
      </p:sp>
      <p:pic>
        <p:nvPicPr>
          <p:cNvPr id="2050" name="Picture 2" descr="C:\Documents and Settings\Andrzej\Pulpit\NIE DOTYKAĆ !!!\1.jpg"/>
          <p:cNvPicPr>
            <a:picLocks noChangeAspect="1" noChangeArrowheads="1"/>
          </p:cNvPicPr>
          <p:nvPr/>
        </p:nvPicPr>
        <p:blipFill>
          <a:blip r:embed="rId3"/>
          <a:srcRect/>
          <a:stretch>
            <a:fillRect/>
          </a:stretch>
        </p:blipFill>
        <p:spPr bwMode="auto">
          <a:xfrm>
            <a:off x="3643306" y="-1"/>
            <a:ext cx="5500694" cy="3286125"/>
          </a:xfrm>
          <a:prstGeom prst="rect">
            <a:avLst/>
          </a:prstGeom>
          <a:noFill/>
        </p:spPr>
      </p:pic>
      <p:sp>
        <p:nvSpPr>
          <p:cNvPr id="5" name="Prostokąt 4"/>
          <p:cNvSpPr/>
          <p:nvPr/>
        </p:nvSpPr>
        <p:spPr>
          <a:xfrm>
            <a:off x="0" y="3286124"/>
            <a:ext cx="9144000" cy="3539430"/>
          </a:xfrm>
          <a:prstGeom prst="rect">
            <a:avLst/>
          </a:prstGeom>
        </p:spPr>
        <p:txBody>
          <a:bodyPr wrap="square">
            <a:spAutoFit/>
          </a:bodyPr>
          <a:lstStyle/>
          <a:p>
            <a:pPr algn="just"/>
            <a:r>
              <a:rPr lang="pl-PL" sz="2800" dirty="0" smtClean="0"/>
              <a:t>to niewielkie przygraniczne miasteczko w malowniczej kotlinie Nysy Kłodzkiej, u stóp Sudetów, tuż przy granicy z Czechami. Opasany pierścieniem murów obronnych najeżonych basztami z mnóstwem barokowych kamieniczek zachwyca swoim pięknem i serdecznością mieszkańców. Założony w 1254 roku na wysokiej skarpie wśród rzek i strumieni, obwarowany kamiennymi murami z gęsto stojącymi basztami spełniał rolę pogranicznej twierdzy. </a:t>
            </a:r>
            <a:endParaRPr lang="pl-PL" sz="2800" dirty="0"/>
          </a:p>
        </p:txBody>
      </p:sp>
      <p:sp>
        <p:nvSpPr>
          <p:cNvPr id="6" name="Prostokąt 5"/>
          <p:cNvSpPr/>
          <p:nvPr/>
        </p:nvSpPr>
        <p:spPr>
          <a:xfrm>
            <a:off x="0" y="0"/>
            <a:ext cx="3786182" cy="3416320"/>
          </a:xfrm>
          <a:prstGeom prst="rect">
            <a:avLst/>
          </a:prstGeom>
          <a:noFill/>
        </p:spPr>
        <p:txBody>
          <a:bodyPr wrap="square" lIns="91440" tIns="45720" rIns="91440" bIns="45720">
            <a:spAutoFit/>
          </a:bodyPr>
          <a:lstStyle/>
          <a:p>
            <a:pPr algn="ctr"/>
            <a:r>
              <a:rPr lang="pl-PL"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Widok </a:t>
            </a:r>
          </a:p>
          <a:p>
            <a:pPr algn="ctr"/>
            <a:r>
              <a:rPr lang="pl-PL"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z Pełkowego </a:t>
            </a:r>
            <a:r>
              <a:rPr lang="pl-PL"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W</a:t>
            </a:r>
            <a:r>
              <a:rPr lang="pl-PL"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zgórza </a:t>
            </a:r>
          </a:p>
          <a:p>
            <a:pPr algn="ctr"/>
            <a:r>
              <a:rPr lang="pl-PL"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z 1903 r.</a:t>
            </a:r>
            <a:endParaRPr lang="pl-PL"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advTm="14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22000"/>
                                  </p:stCondLst>
                                  <p:iterate type="lt">
                                    <p:tmPct val="50000"/>
                                  </p:iterate>
                                  <p:childTnLst>
                                    <p:set>
                                      <p:cBhvr>
                                        <p:cTn id="6" dur="1" fill="hold">
                                          <p:stCondLst>
                                            <p:cond delay="0"/>
                                          </p:stCondLst>
                                        </p:cTn>
                                        <p:tgtEl>
                                          <p:spTgt spid="6"/>
                                        </p:tgtEl>
                                        <p:attrNameLst>
                                          <p:attrName>style.visibility</p:attrName>
                                        </p:attrNameLst>
                                      </p:cBhvr>
                                      <p:to>
                                        <p:strVal val="visible"/>
                                      </p:to>
                                    </p:set>
                                    <p:anim calcmode="discrete" valueType="clr">
                                      <p:cBhvr override="childStyle">
                                        <p:cTn id="7" dur="19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8" dur="190"/>
                                        <p:tgtEl>
                                          <p:spTgt spid="6"/>
                                        </p:tgtEl>
                                        <p:attrNameLst>
                                          <p:attrName>fillcolor</p:attrName>
                                        </p:attrNameLst>
                                      </p:cBhvr>
                                      <p:tavLst>
                                        <p:tav tm="0">
                                          <p:val>
                                            <p:clrVal>
                                              <a:schemeClr val="accent2"/>
                                            </p:clrVal>
                                          </p:val>
                                        </p:tav>
                                        <p:tav tm="50000">
                                          <p:val>
                                            <p:clrVal>
                                              <a:schemeClr val="hlink"/>
                                            </p:clrVal>
                                          </p:val>
                                        </p:tav>
                                      </p:tavLst>
                                    </p:anim>
                                    <p:set>
                                      <p:cBhvr>
                                        <p:cTn id="9" dur="190"/>
                                        <p:tgtEl>
                                          <p:spTgt spid="6"/>
                                        </p:tgtEl>
                                        <p:attrNameLst>
                                          <p:attrName>fill.type</p:attrName>
                                        </p:attrNameLst>
                                      </p:cBhvr>
                                      <p:to>
                                        <p:strVal val="solid"/>
                                      </p:to>
                                    </p:set>
                                  </p:childTnLst>
                                </p:cTn>
                              </p:par>
                            </p:childTnLst>
                          </p:cTn>
                        </p:par>
                        <p:par>
                          <p:cTn id="10" fill="hold">
                            <p:stCondLst>
                              <p:cond delay="24850"/>
                            </p:stCondLst>
                            <p:childTnLst>
                              <p:par>
                                <p:cTn id="11" presetID="7" presetClass="entr" presetSubtype="4" fill="hold" nodeType="afterEffect">
                                  <p:stCondLst>
                                    <p:cond delay="0"/>
                                  </p:stCondLst>
                                  <p:childTnLst>
                                    <p:set>
                                      <p:cBhvr>
                                        <p:cTn id="12" dur="1" fill="hold">
                                          <p:stCondLst>
                                            <p:cond delay="0"/>
                                          </p:stCondLst>
                                        </p:cTn>
                                        <p:tgtEl>
                                          <p:spTgt spid="2050"/>
                                        </p:tgtEl>
                                        <p:attrNameLst>
                                          <p:attrName>style.visibility</p:attrName>
                                        </p:attrNameLst>
                                      </p:cBhvr>
                                      <p:to>
                                        <p:strVal val="visible"/>
                                      </p:to>
                                    </p:set>
                                    <p:anim calcmode="lin" valueType="num">
                                      <p:cBhvr additive="base">
                                        <p:cTn id="13" dur="3000" fill="hold"/>
                                        <p:tgtEl>
                                          <p:spTgt spid="2050"/>
                                        </p:tgtEl>
                                        <p:attrNameLst>
                                          <p:attrName>ppt_x</p:attrName>
                                        </p:attrNameLst>
                                      </p:cBhvr>
                                      <p:tavLst>
                                        <p:tav tm="0">
                                          <p:val>
                                            <p:strVal val="#ppt_x"/>
                                          </p:val>
                                        </p:tav>
                                        <p:tav tm="100000">
                                          <p:val>
                                            <p:strVal val="#ppt_x"/>
                                          </p:val>
                                        </p:tav>
                                      </p:tavLst>
                                    </p:anim>
                                    <p:anim calcmode="lin" valueType="num">
                                      <p:cBhvr additive="base">
                                        <p:cTn id="14" dur="30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8" presetClass="exit" presetSubtype="12" fill="hold" grpId="0" nodeType="clickEffect">
                                  <p:stCondLst>
                                    <p:cond delay="0"/>
                                  </p:stCondLst>
                                  <p:childTnLst>
                                    <p:animEffect transition="out" filter="strips(downLeft)">
                                      <p:cBhvr>
                                        <p:cTn id="18" dur="500"/>
                                        <p:tgtEl>
                                          <p:spTgt spid="5"/>
                                        </p:tgtEl>
                                      </p:cBhvr>
                                    </p:animEffect>
                                    <p:set>
                                      <p:cBhvr>
                                        <p:cTn id="19" dur="1" fill="hold">
                                          <p:stCondLst>
                                            <p:cond delay="499"/>
                                          </p:stCondLst>
                                        </p:cTn>
                                        <p:tgtEl>
                                          <p:spTgt spid="5"/>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31" presetClass="exit" presetSubtype="0" fill="hold" grpId="1" nodeType="clickEffect">
                                  <p:stCondLst>
                                    <p:cond delay="0"/>
                                  </p:stCondLst>
                                  <p:iterate type="lt">
                                    <p:tmPct val="5000"/>
                                  </p:iterate>
                                  <p:childTnLst>
                                    <p:anim calcmode="lin" valueType="num">
                                      <p:cBhvr>
                                        <p:cTn id="23" dur="1000"/>
                                        <p:tgtEl>
                                          <p:spTgt spid="6"/>
                                        </p:tgtEl>
                                        <p:attrNameLst>
                                          <p:attrName>ppt_w</p:attrName>
                                        </p:attrNameLst>
                                      </p:cBhvr>
                                      <p:tavLst>
                                        <p:tav tm="0">
                                          <p:val>
                                            <p:strVal val="ppt_w"/>
                                          </p:val>
                                        </p:tav>
                                        <p:tav tm="100000">
                                          <p:val>
                                            <p:fltVal val="0"/>
                                          </p:val>
                                        </p:tav>
                                      </p:tavLst>
                                    </p:anim>
                                    <p:anim calcmode="lin" valueType="num">
                                      <p:cBhvr>
                                        <p:cTn id="24" dur="1000"/>
                                        <p:tgtEl>
                                          <p:spTgt spid="6"/>
                                        </p:tgtEl>
                                        <p:attrNameLst>
                                          <p:attrName>ppt_h</p:attrName>
                                        </p:attrNameLst>
                                      </p:cBhvr>
                                      <p:tavLst>
                                        <p:tav tm="0">
                                          <p:val>
                                            <p:strVal val="ppt_h"/>
                                          </p:val>
                                        </p:tav>
                                        <p:tav tm="100000">
                                          <p:val>
                                            <p:fltVal val="0"/>
                                          </p:val>
                                        </p:tav>
                                      </p:tavLst>
                                    </p:anim>
                                    <p:anim calcmode="lin" valueType="num">
                                      <p:cBhvr>
                                        <p:cTn id="25" dur="1000"/>
                                        <p:tgtEl>
                                          <p:spTgt spid="6"/>
                                        </p:tgtEl>
                                        <p:attrNameLst>
                                          <p:attrName>style.rotation</p:attrName>
                                        </p:attrNameLst>
                                      </p:cBhvr>
                                      <p:tavLst>
                                        <p:tav tm="0">
                                          <p:val>
                                            <p:fltVal val="0"/>
                                          </p:val>
                                        </p:tav>
                                        <p:tav tm="100000">
                                          <p:val>
                                            <p:fltVal val="90"/>
                                          </p:val>
                                        </p:tav>
                                      </p:tavLst>
                                    </p:anim>
                                    <p:animEffect transition="out" filter="fade">
                                      <p:cBhvr>
                                        <p:cTn id="26" dur="1000"/>
                                        <p:tgtEl>
                                          <p:spTgt spid="6"/>
                                        </p:tgtEl>
                                      </p:cBhvr>
                                    </p:animEffect>
                                    <p:set>
                                      <p:cBhvr>
                                        <p:cTn id="27" dur="1" fill="hold">
                                          <p:stCondLst>
                                            <p:cond delay="999"/>
                                          </p:stCondLst>
                                        </p:cTn>
                                        <p:tgtEl>
                                          <p:spTgt spid="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8" presetClass="exit" presetSubtype="12" fill="hold" nodeType="clickEffect">
                                  <p:stCondLst>
                                    <p:cond delay="0"/>
                                  </p:stCondLst>
                                  <p:childTnLst>
                                    <p:animEffect transition="out" filter="strips(downLeft)">
                                      <p:cBhvr>
                                        <p:cTn id="31" dur="1000"/>
                                        <p:tgtEl>
                                          <p:spTgt spid="2050"/>
                                        </p:tgtEl>
                                      </p:cBhvr>
                                    </p:animEffect>
                                    <p:set>
                                      <p:cBhvr>
                                        <p:cTn id="32" dur="1" fill="hold">
                                          <p:stCondLst>
                                            <p:cond delay="999"/>
                                          </p:stCondLst>
                                        </p:cTn>
                                        <p:tgtEl>
                                          <p:spTgt spid="20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0" y="3500438"/>
            <a:ext cx="9144000" cy="3539430"/>
          </a:xfrm>
          <a:prstGeom prst="rect">
            <a:avLst/>
          </a:prstGeom>
        </p:spPr>
        <p:txBody>
          <a:bodyPr wrap="square">
            <a:spAutoFit/>
          </a:bodyPr>
          <a:lstStyle/>
          <a:p>
            <a:pPr algn="just"/>
            <a:r>
              <a:rPr lang="pl-PL" sz="2800" dirty="0" smtClean="0"/>
              <a:t>Dziś wciąż jeszcze podobny do średniowiecznego grodu jest atrakcją turystyczną dla gości krajowych i zagranicznych. Gmina Paczków to powierzchnia 80km2 licząca 14.500 mieszkańców. Gmina wyróżnia się ciekawymi  zabytkami  kultury jak i walorami przyrodniczo-krajoznawczymi. Sąsiedztwo jezior: Nyskiego, Paczkowskiego i  Otmuchowskiego podnosi atrakcyjność tego regionu.</a:t>
            </a:r>
          </a:p>
          <a:p>
            <a:pPr algn="just"/>
            <a:endParaRPr lang="pl-PL" sz="2800" dirty="0"/>
          </a:p>
        </p:txBody>
      </p:sp>
      <p:pic>
        <p:nvPicPr>
          <p:cNvPr id="3074" name="Picture 2" descr="C:\Documents and Settings\Andrzej\Pulpit\NIE DOTYKAĆ !!!\7.jpg"/>
          <p:cNvPicPr>
            <a:picLocks noChangeAspect="1" noChangeArrowheads="1"/>
          </p:cNvPicPr>
          <p:nvPr/>
        </p:nvPicPr>
        <p:blipFill>
          <a:blip r:embed="rId2"/>
          <a:srcRect/>
          <a:stretch>
            <a:fillRect/>
          </a:stretch>
        </p:blipFill>
        <p:spPr bwMode="auto">
          <a:xfrm>
            <a:off x="3877407" y="0"/>
            <a:ext cx="5266593" cy="3429000"/>
          </a:xfrm>
          <a:prstGeom prst="rect">
            <a:avLst/>
          </a:prstGeom>
          <a:noFill/>
        </p:spPr>
      </p:pic>
      <p:sp>
        <p:nvSpPr>
          <p:cNvPr id="5" name="Prostokąt 4"/>
          <p:cNvSpPr/>
          <p:nvPr/>
        </p:nvSpPr>
        <p:spPr>
          <a:xfrm>
            <a:off x="0" y="642918"/>
            <a:ext cx="3857620" cy="2123658"/>
          </a:xfrm>
          <a:prstGeom prst="rect">
            <a:avLst/>
          </a:prstGeom>
          <a:noFill/>
        </p:spPr>
        <p:txBody>
          <a:bodyPr wrap="square" lIns="91440" tIns="45720" rIns="91440" bIns="45720">
            <a:spAutoFit/>
          </a:bodyPr>
          <a:lstStyle/>
          <a:p>
            <a:pPr algn="ctr"/>
            <a:r>
              <a:rPr lang="pl-PL"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Dolny Rynek </a:t>
            </a:r>
          </a:p>
          <a:p>
            <a:pPr algn="ctr"/>
            <a:r>
              <a:rPr lang="pl-PL"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z Ratuszem </a:t>
            </a:r>
          </a:p>
          <a:p>
            <a:pPr algn="ctr"/>
            <a:r>
              <a:rPr lang="pl-PL"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w 1913 r.</a:t>
            </a:r>
            <a:endParaRPr lang="pl-PL" sz="4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2200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19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190"/>
                                        <p:tgtEl>
                                          <p:spTgt spid="5"/>
                                        </p:tgtEl>
                                        <p:attrNameLst>
                                          <p:attrName>fillcolor</p:attrName>
                                        </p:attrNameLst>
                                      </p:cBhvr>
                                      <p:tavLst>
                                        <p:tav tm="0">
                                          <p:val>
                                            <p:clrVal>
                                              <a:schemeClr val="accent2"/>
                                            </p:clrVal>
                                          </p:val>
                                        </p:tav>
                                        <p:tav tm="50000">
                                          <p:val>
                                            <p:clrVal>
                                              <a:schemeClr val="hlink"/>
                                            </p:clrVal>
                                          </p:val>
                                        </p:tav>
                                      </p:tavLst>
                                    </p:anim>
                                    <p:set>
                                      <p:cBhvr>
                                        <p:cTn id="9" dur="190"/>
                                        <p:tgtEl>
                                          <p:spTgt spid="5"/>
                                        </p:tgtEl>
                                        <p:attrNameLst>
                                          <p:attrName>fill.type</p:attrName>
                                        </p:attrNameLst>
                                      </p:cBhvr>
                                      <p:to>
                                        <p:strVal val="solid"/>
                                      </p:to>
                                    </p:set>
                                  </p:childTnLst>
                                </p:cTn>
                              </p:par>
                            </p:childTnLst>
                          </p:cTn>
                        </p:par>
                        <p:par>
                          <p:cTn id="10" fill="hold">
                            <p:stCondLst>
                              <p:cond delay="24565"/>
                            </p:stCondLst>
                            <p:childTnLst>
                              <p:par>
                                <p:cTn id="11" presetID="35" presetClass="entr" presetSubtype="0" fill="hold" nodeType="afterEffect">
                                  <p:stCondLst>
                                    <p:cond delay="0"/>
                                  </p:stCondLst>
                                  <p:childTnLst>
                                    <p:set>
                                      <p:cBhvr>
                                        <p:cTn id="12" dur="1" fill="hold">
                                          <p:stCondLst>
                                            <p:cond delay="0"/>
                                          </p:stCondLst>
                                        </p:cTn>
                                        <p:tgtEl>
                                          <p:spTgt spid="3074"/>
                                        </p:tgtEl>
                                        <p:attrNameLst>
                                          <p:attrName>style.visibility</p:attrName>
                                        </p:attrNameLst>
                                      </p:cBhvr>
                                      <p:to>
                                        <p:strVal val="visible"/>
                                      </p:to>
                                    </p:set>
                                    <p:animEffect transition="in" filter="fade">
                                      <p:cBhvr>
                                        <p:cTn id="13" dur="2000"/>
                                        <p:tgtEl>
                                          <p:spTgt spid="3074"/>
                                        </p:tgtEl>
                                      </p:cBhvr>
                                    </p:animEffect>
                                    <p:anim calcmode="lin" valueType="num">
                                      <p:cBhvr>
                                        <p:cTn id="14" dur="2000" fill="hold"/>
                                        <p:tgtEl>
                                          <p:spTgt spid="3074"/>
                                        </p:tgtEl>
                                        <p:attrNameLst>
                                          <p:attrName>style.rotation</p:attrName>
                                        </p:attrNameLst>
                                      </p:cBhvr>
                                      <p:tavLst>
                                        <p:tav tm="0">
                                          <p:val>
                                            <p:fltVal val="720"/>
                                          </p:val>
                                        </p:tav>
                                        <p:tav tm="100000">
                                          <p:val>
                                            <p:fltVal val="0"/>
                                          </p:val>
                                        </p:tav>
                                      </p:tavLst>
                                    </p:anim>
                                    <p:anim calcmode="lin" valueType="num">
                                      <p:cBhvr>
                                        <p:cTn id="15" dur="2000" fill="hold"/>
                                        <p:tgtEl>
                                          <p:spTgt spid="3074"/>
                                        </p:tgtEl>
                                        <p:attrNameLst>
                                          <p:attrName>ppt_h</p:attrName>
                                        </p:attrNameLst>
                                      </p:cBhvr>
                                      <p:tavLst>
                                        <p:tav tm="0">
                                          <p:val>
                                            <p:fltVal val="0"/>
                                          </p:val>
                                        </p:tav>
                                        <p:tav tm="100000">
                                          <p:val>
                                            <p:strVal val="#ppt_h"/>
                                          </p:val>
                                        </p:tav>
                                      </p:tavLst>
                                    </p:anim>
                                    <p:anim calcmode="lin" valueType="num">
                                      <p:cBhvr>
                                        <p:cTn id="16" dur="2000" fill="hold"/>
                                        <p:tgtEl>
                                          <p:spTgt spid="3074"/>
                                        </p:tgtEl>
                                        <p:attrNameLst>
                                          <p:attrName>ppt_w</p:attrName>
                                        </p:attrNameLst>
                                      </p:cBhvr>
                                      <p:tavLst>
                                        <p:tav tm="0">
                                          <p:val>
                                            <p:fltVal val="0"/>
                                          </p:val>
                                        </p:tav>
                                        <p:tav tm="100000">
                                          <p:val>
                                            <p:strVal val="#ppt_w"/>
                                          </p:val>
                                        </p:tav>
                                      </p:tavLst>
                                    </p:anim>
                                  </p:childTnLst>
                                </p:cTn>
                              </p:par>
                            </p:childTnLst>
                          </p:cTn>
                        </p:par>
                      </p:childTnLst>
                    </p:cTn>
                  </p:par>
                  <p:par>
                    <p:cTn id="17" fill="hold">
                      <p:stCondLst>
                        <p:cond delay="indefinite"/>
                      </p:stCondLst>
                      <p:childTnLst>
                        <p:par>
                          <p:cTn id="18" fill="hold">
                            <p:stCondLst>
                              <p:cond delay="0"/>
                            </p:stCondLst>
                            <p:childTnLst>
                              <p:par>
                                <p:cTn id="19" presetID="18" presetClass="exit" presetSubtype="12" fill="hold" grpId="0" nodeType="clickEffect">
                                  <p:stCondLst>
                                    <p:cond delay="0"/>
                                  </p:stCondLst>
                                  <p:iterate type="lt">
                                    <p:tmPct val="0"/>
                                  </p:iterate>
                                  <p:childTnLst>
                                    <p:animEffect transition="out" filter="strips(downLeft)">
                                      <p:cBhvr>
                                        <p:cTn id="20" dur="500"/>
                                        <p:tgtEl>
                                          <p:spTgt spid="2"/>
                                        </p:tgtEl>
                                      </p:cBhvr>
                                    </p:animEffect>
                                    <p:set>
                                      <p:cBhvr>
                                        <p:cTn id="21" dur="1" fill="hold">
                                          <p:stCondLst>
                                            <p:cond delay="499"/>
                                          </p:stCondLst>
                                        </p:cTn>
                                        <p:tgtEl>
                                          <p:spTgt spid="2"/>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31" presetClass="exit" presetSubtype="0" fill="hold" grpId="1" nodeType="clickEffect">
                                  <p:stCondLst>
                                    <p:cond delay="0"/>
                                  </p:stCondLst>
                                  <p:iterate type="lt">
                                    <p:tmPct val="5000"/>
                                  </p:iterate>
                                  <p:childTnLst>
                                    <p:anim calcmode="lin" valueType="num">
                                      <p:cBhvr>
                                        <p:cTn id="25" dur="1000"/>
                                        <p:tgtEl>
                                          <p:spTgt spid="5"/>
                                        </p:tgtEl>
                                        <p:attrNameLst>
                                          <p:attrName>ppt_w</p:attrName>
                                        </p:attrNameLst>
                                      </p:cBhvr>
                                      <p:tavLst>
                                        <p:tav tm="0">
                                          <p:val>
                                            <p:strVal val="ppt_w"/>
                                          </p:val>
                                        </p:tav>
                                        <p:tav tm="100000">
                                          <p:val>
                                            <p:fltVal val="0"/>
                                          </p:val>
                                        </p:tav>
                                      </p:tavLst>
                                    </p:anim>
                                    <p:anim calcmode="lin" valueType="num">
                                      <p:cBhvr>
                                        <p:cTn id="26" dur="1000"/>
                                        <p:tgtEl>
                                          <p:spTgt spid="5"/>
                                        </p:tgtEl>
                                        <p:attrNameLst>
                                          <p:attrName>ppt_h</p:attrName>
                                        </p:attrNameLst>
                                      </p:cBhvr>
                                      <p:tavLst>
                                        <p:tav tm="0">
                                          <p:val>
                                            <p:strVal val="ppt_h"/>
                                          </p:val>
                                        </p:tav>
                                        <p:tav tm="100000">
                                          <p:val>
                                            <p:fltVal val="0"/>
                                          </p:val>
                                        </p:tav>
                                      </p:tavLst>
                                    </p:anim>
                                    <p:anim calcmode="lin" valueType="num">
                                      <p:cBhvr>
                                        <p:cTn id="27" dur="1000"/>
                                        <p:tgtEl>
                                          <p:spTgt spid="5"/>
                                        </p:tgtEl>
                                        <p:attrNameLst>
                                          <p:attrName>style.rotation</p:attrName>
                                        </p:attrNameLst>
                                      </p:cBhvr>
                                      <p:tavLst>
                                        <p:tav tm="0">
                                          <p:val>
                                            <p:fltVal val="0"/>
                                          </p:val>
                                        </p:tav>
                                        <p:tav tm="100000">
                                          <p:val>
                                            <p:fltVal val="90"/>
                                          </p:val>
                                        </p:tav>
                                      </p:tavLst>
                                    </p:anim>
                                    <p:animEffect transition="out" filter="fade">
                                      <p:cBhvr>
                                        <p:cTn id="28" dur="1000"/>
                                        <p:tgtEl>
                                          <p:spTgt spid="5"/>
                                        </p:tgtEl>
                                      </p:cBhvr>
                                    </p:animEffect>
                                    <p:set>
                                      <p:cBhvr>
                                        <p:cTn id="29" dur="1" fill="hold">
                                          <p:stCondLst>
                                            <p:cond delay="999"/>
                                          </p:stCondLst>
                                        </p:cTn>
                                        <p:tgtEl>
                                          <p:spTgt spid="5"/>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8" presetClass="exit" presetSubtype="12" fill="hold" nodeType="clickEffect">
                                  <p:stCondLst>
                                    <p:cond delay="0"/>
                                  </p:stCondLst>
                                  <p:childTnLst>
                                    <p:animEffect transition="out" filter="strips(downLeft)">
                                      <p:cBhvr>
                                        <p:cTn id="33" dur="1000"/>
                                        <p:tgtEl>
                                          <p:spTgt spid="3074"/>
                                        </p:tgtEl>
                                      </p:cBhvr>
                                    </p:animEffect>
                                    <p:set>
                                      <p:cBhvr>
                                        <p:cTn id="34" dur="1" fill="hold">
                                          <p:stCondLst>
                                            <p:cond delay="999"/>
                                          </p:stCondLst>
                                        </p:cTn>
                                        <p:tgtEl>
                                          <p:spTgt spid="30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descr="C:\Documents and Settings\Andrzej\Pulpit\NIE DOTYKAĆ !!!\33.jpg"/>
          <p:cNvPicPr>
            <a:picLocks noChangeAspect="1" noChangeArrowheads="1"/>
          </p:cNvPicPr>
          <p:nvPr/>
        </p:nvPicPr>
        <p:blipFill>
          <a:blip r:embed="rId2" cstate="print"/>
          <a:srcRect/>
          <a:stretch>
            <a:fillRect/>
          </a:stretch>
        </p:blipFill>
        <p:spPr bwMode="auto">
          <a:xfrm>
            <a:off x="1" y="0"/>
            <a:ext cx="4906048" cy="3786190"/>
          </a:xfrm>
          <a:prstGeom prst="rect">
            <a:avLst/>
          </a:prstGeom>
          <a:noFill/>
        </p:spPr>
      </p:pic>
      <p:sp>
        <p:nvSpPr>
          <p:cNvPr id="4" name="Prostokąt 3"/>
          <p:cNvSpPr/>
          <p:nvPr/>
        </p:nvSpPr>
        <p:spPr>
          <a:xfrm>
            <a:off x="4643438" y="1000108"/>
            <a:ext cx="4500562" cy="2585323"/>
          </a:xfrm>
          <a:prstGeom prst="rect">
            <a:avLst/>
          </a:prstGeom>
          <a:noFill/>
        </p:spPr>
        <p:txBody>
          <a:bodyPr wrap="square" lIns="91440" tIns="45720" rIns="91440" bIns="45720">
            <a:spAutoFit/>
          </a:bodyPr>
          <a:lstStyle/>
          <a:p>
            <a:pPr algn="ctr"/>
            <a:r>
              <a:rPr lang="pl-PL"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Zabudowa </a:t>
            </a:r>
          </a:p>
          <a:p>
            <a:pPr algn="ctr"/>
            <a:r>
              <a:rPr lang="pl-PL"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i panorama miasta</a:t>
            </a:r>
            <a:endParaRPr lang="pl-PL"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5124" name="Picture 4" descr="C:\Documents and Settings\Andrzej\Pulpit\NIE DOTYKAĆ !!!\34.jpg"/>
          <p:cNvPicPr>
            <a:picLocks noChangeAspect="1" noChangeArrowheads="1"/>
          </p:cNvPicPr>
          <p:nvPr/>
        </p:nvPicPr>
        <p:blipFill>
          <a:blip r:embed="rId3"/>
          <a:srcRect/>
          <a:stretch>
            <a:fillRect/>
          </a:stretch>
        </p:blipFill>
        <p:spPr bwMode="auto">
          <a:xfrm>
            <a:off x="0" y="3776663"/>
            <a:ext cx="6002337" cy="3081337"/>
          </a:xfrm>
          <a:prstGeom prst="rect">
            <a:avLst/>
          </a:prstGeom>
          <a:noFill/>
        </p:spPr>
      </p:pic>
    </p:spTree>
  </p:cSld>
  <p:clrMapOvr>
    <a:masterClrMapping/>
  </p:clrMapOvr>
  <p:transition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Effect transition="in" filter="dissolve">
                                      <p:cBhvr>
                                        <p:cTn id="7" dur="1000"/>
                                        <p:tgtEl>
                                          <p:spTgt spid="4"/>
                                        </p:tgtEl>
                                      </p:cBhvr>
                                    </p:animEffect>
                                  </p:childTnLst>
                                </p:cTn>
                              </p:par>
                              <p:par>
                                <p:cTn id="8" presetID="53" presetClass="entr" presetSubtype="0" fill="hold" nodeType="withEffect">
                                  <p:stCondLst>
                                    <p:cond delay="0"/>
                                  </p:stCondLst>
                                  <p:childTnLst>
                                    <p:set>
                                      <p:cBhvr>
                                        <p:cTn id="9" dur="1" fill="hold">
                                          <p:stCondLst>
                                            <p:cond delay="0"/>
                                          </p:stCondLst>
                                        </p:cTn>
                                        <p:tgtEl>
                                          <p:spTgt spid="5123"/>
                                        </p:tgtEl>
                                        <p:attrNameLst>
                                          <p:attrName>style.visibility</p:attrName>
                                        </p:attrNameLst>
                                      </p:cBhvr>
                                      <p:to>
                                        <p:strVal val="visible"/>
                                      </p:to>
                                    </p:set>
                                    <p:anim calcmode="lin" valueType="num">
                                      <p:cBhvr>
                                        <p:cTn id="10" dur="1000" fill="hold"/>
                                        <p:tgtEl>
                                          <p:spTgt spid="5123"/>
                                        </p:tgtEl>
                                        <p:attrNameLst>
                                          <p:attrName>ppt_w</p:attrName>
                                        </p:attrNameLst>
                                      </p:cBhvr>
                                      <p:tavLst>
                                        <p:tav tm="0">
                                          <p:val>
                                            <p:fltVal val="0"/>
                                          </p:val>
                                        </p:tav>
                                        <p:tav tm="100000">
                                          <p:val>
                                            <p:strVal val="#ppt_w"/>
                                          </p:val>
                                        </p:tav>
                                      </p:tavLst>
                                    </p:anim>
                                    <p:anim calcmode="lin" valueType="num">
                                      <p:cBhvr>
                                        <p:cTn id="11" dur="1000" fill="hold"/>
                                        <p:tgtEl>
                                          <p:spTgt spid="5123"/>
                                        </p:tgtEl>
                                        <p:attrNameLst>
                                          <p:attrName>ppt_h</p:attrName>
                                        </p:attrNameLst>
                                      </p:cBhvr>
                                      <p:tavLst>
                                        <p:tav tm="0">
                                          <p:val>
                                            <p:fltVal val="0"/>
                                          </p:val>
                                        </p:tav>
                                        <p:tav tm="100000">
                                          <p:val>
                                            <p:strVal val="#ppt_h"/>
                                          </p:val>
                                        </p:tav>
                                      </p:tavLst>
                                    </p:anim>
                                    <p:animEffect transition="in" filter="fade">
                                      <p:cBhvr>
                                        <p:cTn id="12" dur="1000"/>
                                        <p:tgtEl>
                                          <p:spTgt spid="5123"/>
                                        </p:tgtEl>
                                      </p:cBhvr>
                                    </p:animEffect>
                                  </p:childTnLst>
                                </p:cTn>
                              </p:par>
                            </p:childTnLst>
                          </p:cTn>
                        </p:par>
                        <p:par>
                          <p:cTn id="13" fill="hold">
                            <p:stCondLst>
                              <p:cond delay="1000"/>
                            </p:stCondLst>
                            <p:childTnLst>
                              <p:par>
                                <p:cTn id="14" presetID="53" presetClass="entr" presetSubtype="0" fill="hold" nodeType="afterEffect">
                                  <p:stCondLst>
                                    <p:cond delay="0"/>
                                  </p:stCondLst>
                                  <p:childTnLst>
                                    <p:set>
                                      <p:cBhvr>
                                        <p:cTn id="15" dur="1" fill="hold">
                                          <p:stCondLst>
                                            <p:cond delay="0"/>
                                          </p:stCondLst>
                                        </p:cTn>
                                        <p:tgtEl>
                                          <p:spTgt spid="5124"/>
                                        </p:tgtEl>
                                        <p:attrNameLst>
                                          <p:attrName>style.visibility</p:attrName>
                                        </p:attrNameLst>
                                      </p:cBhvr>
                                      <p:to>
                                        <p:strVal val="visible"/>
                                      </p:to>
                                    </p:set>
                                    <p:anim calcmode="lin" valueType="num">
                                      <p:cBhvr>
                                        <p:cTn id="16" dur="1000" fill="hold"/>
                                        <p:tgtEl>
                                          <p:spTgt spid="5124"/>
                                        </p:tgtEl>
                                        <p:attrNameLst>
                                          <p:attrName>ppt_w</p:attrName>
                                        </p:attrNameLst>
                                      </p:cBhvr>
                                      <p:tavLst>
                                        <p:tav tm="0">
                                          <p:val>
                                            <p:fltVal val="0"/>
                                          </p:val>
                                        </p:tav>
                                        <p:tav tm="100000">
                                          <p:val>
                                            <p:strVal val="#ppt_w"/>
                                          </p:val>
                                        </p:tav>
                                      </p:tavLst>
                                    </p:anim>
                                    <p:anim calcmode="lin" valueType="num">
                                      <p:cBhvr>
                                        <p:cTn id="17" dur="1000" fill="hold"/>
                                        <p:tgtEl>
                                          <p:spTgt spid="5124"/>
                                        </p:tgtEl>
                                        <p:attrNameLst>
                                          <p:attrName>ppt_h</p:attrName>
                                        </p:attrNameLst>
                                      </p:cBhvr>
                                      <p:tavLst>
                                        <p:tav tm="0">
                                          <p:val>
                                            <p:fltVal val="0"/>
                                          </p:val>
                                        </p:tav>
                                        <p:tav tm="100000">
                                          <p:val>
                                            <p:strVal val="#ppt_h"/>
                                          </p:val>
                                        </p:tav>
                                      </p:tavLst>
                                    </p:anim>
                                    <p:animEffect transition="in" filter="fade">
                                      <p:cBhvr>
                                        <p:cTn id="18" dur="1000"/>
                                        <p:tgtEl>
                                          <p:spTgt spid="5124"/>
                                        </p:tgtEl>
                                      </p:cBhvr>
                                    </p:animEffect>
                                  </p:childTnLst>
                                </p:cTn>
                              </p:par>
                            </p:childTnLst>
                          </p:cTn>
                        </p:par>
                        <p:par>
                          <p:cTn id="19" fill="hold">
                            <p:stCondLst>
                              <p:cond delay="2000"/>
                            </p:stCondLst>
                            <p:childTnLst>
                              <p:par>
                                <p:cTn id="20" presetID="32" presetClass="emph" presetSubtype="0" fill="hold" nodeType="afterEffect">
                                  <p:stCondLst>
                                    <p:cond delay="0"/>
                                  </p:stCondLst>
                                  <p:childTnLst>
                                    <p:animClr clrSpc="rgb">
                                      <p:cBhvr override="childStyle">
                                        <p:cTn id="21" dur="200" fill="hold"/>
                                        <p:tgtEl>
                                          <p:spTgt spid="5123"/>
                                        </p:tgtEl>
                                        <p:attrNameLst>
                                          <p:attrName>style.color</p:attrName>
                                        </p:attrNameLst>
                                      </p:cBhvr>
                                      <p:to>
                                        <a:schemeClr val="accent2"/>
                                      </p:to>
                                    </p:animClr>
                                    <p:animClr clrSpc="rgb">
                                      <p:cBhvr>
                                        <p:cTn id="22" dur="200" fill="hold"/>
                                        <p:tgtEl>
                                          <p:spTgt spid="5123"/>
                                        </p:tgtEl>
                                        <p:attrNameLst>
                                          <p:attrName>fillcolor</p:attrName>
                                        </p:attrNameLst>
                                      </p:cBhvr>
                                      <p:to>
                                        <a:schemeClr val="accent2"/>
                                      </p:to>
                                    </p:animClr>
                                    <p:set>
                                      <p:cBhvr>
                                        <p:cTn id="23" dur="200" fill="hold"/>
                                        <p:tgtEl>
                                          <p:spTgt spid="5123"/>
                                        </p:tgtEl>
                                        <p:attrNameLst>
                                          <p:attrName>fill.type</p:attrName>
                                        </p:attrNameLst>
                                      </p:cBhvr>
                                      <p:to>
                                        <p:strVal val="solid"/>
                                      </p:to>
                                    </p:set>
                                    <p:set>
                                      <p:cBhvr>
                                        <p:cTn id="24" dur="200" fill="hold"/>
                                        <p:tgtEl>
                                          <p:spTgt spid="5123"/>
                                        </p:tgtEl>
                                        <p:attrNameLst>
                                          <p:attrName>fill.on</p:attrName>
                                        </p:attrNameLst>
                                      </p:cBhvr>
                                      <p:to>
                                        <p:strVal val="true"/>
                                      </p:to>
                                    </p:set>
                                    <p:animRot by="120000">
                                      <p:cBhvr>
                                        <p:cTn id="25" dur="200" fill="hold">
                                          <p:stCondLst>
                                            <p:cond delay="0"/>
                                          </p:stCondLst>
                                        </p:cTn>
                                        <p:tgtEl>
                                          <p:spTgt spid="5123"/>
                                        </p:tgtEl>
                                        <p:attrNameLst>
                                          <p:attrName>r</p:attrName>
                                        </p:attrNameLst>
                                      </p:cBhvr>
                                    </p:animRot>
                                    <p:animRot by="-240000">
                                      <p:cBhvr>
                                        <p:cTn id="26" dur="400" fill="hold">
                                          <p:stCondLst>
                                            <p:cond delay="400"/>
                                          </p:stCondLst>
                                        </p:cTn>
                                        <p:tgtEl>
                                          <p:spTgt spid="5123"/>
                                        </p:tgtEl>
                                        <p:attrNameLst>
                                          <p:attrName>r</p:attrName>
                                        </p:attrNameLst>
                                      </p:cBhvr>
                                    </p:animRot>
                                    <p:animRot by="240000">
                                      <p:cBhvr>
                                        <p:cTn id="27" dur="400" fill="hold">
                                          <p:stCondLst>
                                            <p:cond delay="800"/>
                                          </p:stCondLst>
                                        </p:cTn>
                                        <p:tgtEl>
                                          <p:spTgt spid="5123"/>
                                        </p:tgtEl>
                                        <p:attrNameLst>
                                          <p:attrName>r</p:attrName>
                                        </p:attrNameLst>
                                      </p:cBhvr>
                                    </p:animRot>
                                    <p:animRot by="-240000">
                                      <p:cBhvr>
                                        <p:cTn id="28" dur="400" fill="hold">
                                          <p:stCondLst>
                                            <p:cond delay="1200"/>
                                          </p:stCondLst>
                                        </p:cTn>
                                        <p:tgtEl>
                                          <p:spTgt spid="5123"/>
                                        </p:tgtEl>
                                        <p:attrNameLst>
                                          <p:attrName>r</p:attrName>
                                        </p:attrNameLst>
                                      </p:cBhvr>
                                    </p:animRot>
                                    <p:animRot by="120000">
                                      <p:cBhvr>
                                        <p:cTn id="29" dur="400" fill="hold">
                                          <p:stCondLst>
                                            <p:cond delay="1600"/>
                                          </p:stCondLst>
                                        </p:cTn>
                                        <p:tgtEl>
                                          <p:spTgt spid="5123"/>
                                        </p:tgtEl>
                                        <p:attrNameLst>
                                          <p:attrName>r</p:attrName>
                                        </p:attrNameLst>
                                      </p:cBhvr>
                                    </p:animRot>
                                  </p:childTnLst>
                                </p:cTn>
                              </p:par>
                            </p:childTnLst>
                          </p:cTn>
                        </p:par>
                        <p:par>
                          <p:cTn id="30" fill="hold">
                            <p:stCondLst>
                              <p:cond delay="4000"/>
                            </p:stCondLst>
                            <p:childTnLst>
                              <p:par>
                                <p:cTn id="31" presetID="32" presetClass="emph" presetSubtype="0" fill="hold" nodeType="afterEffect">
                                  <p:stCondLst>
                                    <p:cond delay="0"/>
                                  </p:stCondLst>
                                  <p:childTnLst>
                                    <p:animClr clrSpc="rgb">
                                      <p:cBhvr override="childStyle">
                                        <p:cTn id="32" dur="200" fill="hold"/>
                                        <p:tgtEl>
                                          <p:spTgt spid="5124"/>
                                        </p:tgtEl>
                                        <p:attrNameLst>
                                          <p:attrName>style.color</p:attrName>
                                        </p:attrNameLst>
                                      </p:cBhvr>
                                      <p:to>
                                        <a:schemeClr val="accent2"/>
                                      </p:to>
                                    </p:animClr>
                                    <p:animClr clrSpc="rgb">
                                      <p:cBhvr>
                                        <p:cTn id="33" dur="200" fill="hold"/>
                                        <p:tgtEl>
                                          <p:spTgt spid="5124"/>
                                        </p:tgtEl>
                                        <p:attrNameLst>
                                          <p:attrName>fillcolor</p:attrName>
                                        </p:attrNameLst>
                                      </p:cBhvr>
                                      <p:to>
                                        <a:schemeClr val="accent2"/>
                                      </p:to>
                                    </p:animClr>
                                    <p:set>
                                      <p:cBhvr>
                                        <p:cTn id="34" dur="200" fill="hold"/>
                                        <p:tgtEl>
                                          <p:spTgt spid="5124"/>
                                        </p:tgtEl>
                                        <p:attrNameLst>
                                          <p:attrName>fill.type</p:attrName>
                                        </p:attrNameLst>
                                      </p:cBhvr>
                                      <p:to>
                                        <p:strVal val="solid"/>
                                      </p:to>
                                    </p:set>
                                    <p:set>
                                      <p:cBhvr>
                                        <p:cTn id="35" dur="200" fill="hold"/>
                                        <p:tgtEl>
                                          <p:spTgt spid="5124"/>
                                        </p:tgtEl>
                                        <p:attrNameLst>
                                          <p:attrName>fill.on</p:attrName>
                                        </p:attrNameLst>
                                      </p:cBhvr>
                                      <p:to>
                                        <p:strVal val="true"/>
                                      </p:to>
                                    </p:set>
                                    <p:animRot by="120000">
                                      <p:cBhvr>
                                        <p:cTn id="36" dur="200" fill="hold">
                                          <p:stCondLst>
                                            <p:cond delay="0"/>
                                          </p:stCondLst>
                                        </p:cTn>
                                        <p:tgtEl>
                                          <p:spTgt spid="5124"/>
                                        </p:tgtEl>
                                        <p:attrNameLst>
                                          <p:attrName>r</p:attrName>
                                        </p:attrNameLst>
                                      </p:cBhvr>
                                    </p:animRot>
                                    <p:animRot by="-240000">
                                      <p:cBhvr>
                                        <p:cTn id="37" dur="400" fill="hold">
                                          <p:stCondLst>
                                            <p:cond delay="400"/>
                                          </p:stCondLst>
                                        </p:cTn>
                                        <p:tgtEl>
                                          <p:spTgt spid="5124"/>
                                        </p:tgtEl>
                                        <p:attrNameLst>
                                          <p:attrName>r</p:attrName>
                                        </p:attrNameLst>
                                      </p:cBhvr>
                                    </p:animRot>
                                    <p:animRot by="240000">
                                      <p:cBhvr>
                                        <p:cTn id="38" dur="400" fill="hold">
                                          <p:stCondLst>
                                            <p:cond delay="800"/>
                                          </p:stCondLst>
                                        </p:cTn>
                                        <p:tgtEl>
                                          <p:spTgt spid="5124"/>
                                        </p:tgtEl>
                                        <p:attrNameLst>
                                          <p:attrName>r</p:attrName>
                                        </p:attrNameLst>
                                      </p:cBhvr>
                                    </p:animRot>
                                    <p:animRot by="-240000">
                                      <p:cBhvr>
                                        <p:cTn id="39" dur="400" fill="hold">
                                          <p:stCondLst>
                                            <p:cond delay="1200"/>
                                          </p:stCondLst>
                                        </p:cTn>
                                        <p:tgtEl>
                                          <p:spTgt spid="5124"/>
                                        </p:tgtEl>
                                        <p:attrNameLst>
                                          <p:attrName>r</p:attrName>
                                        </p:attrNameLst>
                                      </p:cBhvr>
                                    </p:animRot>
                                    <p:animRot by="120000">
                                      <p:cBhvr>
                                        <p:cTn id="40" dur="400" fill="hold">
                                          <p:stCondLst>
                                            <p:cond delay="1600"/>
                                          </p:stCondLst>
                                        </p:cTn>
                                        <p:tgtEl>
                                          <p:spTgt spid="5124"/>
                                        </p:tgtEl>
                                        <p:attrNameLst>
                                          <p:attrName>r</p:attrName>
                                        </p:attrNameLst>
                                      </p:cBhvr>
                                    </p:animRot>
                                  </p:childTnLst>
                                </p:cTn>
                              </p:par>
                            </p:childTnLst>
                          </p:cTn>
                        </p:par>
                        <p:par>
                          <p:cTn id="41" fill="hold">
                            <p:stCondLst>
                              <p:cond delay="6000"/>
                            </p:stCondLst>
                            <p:childTnLst>
                              <p:par>
                                <p:cTn id="42" presetID="31" presetClass="exit" presetSubtype="0" fill="hold" grpId="1" nodeType="afterEffect">
                                  <p:stCondLst>
                                    <p:cond delay="0"/>
                                  </p:stCondLst>
                                  <p:iterate type="lt">
                                    <p:tmPct val="5000"/>
                                  </p:iterate>
                                  <p:childTnLst>
                                    <p:anim calcmode="lin" valueType="num">
                                      <p:cBhvr>
                                        <p:cTn id="43" dur="1000"/>
                                        <p:tgtEl>
                                          <p:spTgt spid="4"/>
                                        </p:tgtEl>
                                        <p:attrNameLst>
                                          <p:attrName>ppt_w</p:attrName>
                                        </p:attrNameLst>
                                      </p:cBhvr>
                                      <p:tavLst>
                                        <p:tav tm="0">
                                          <p:val>
                                            <p:strVal val="ppt_w"/>
                                          </p:val>
                                        </p:tav>
                                        <p:tav tm="100000">
                                          <p:val>
                                            <p:fltVal val="0"/>
                                          </p:val>
                                        </p:tav>
                                      </p:tavLst>
                                    </p:anim>
                                    <p:anim calcmode="lin" valueType="num">
                                      <p:cBhvr>
                                        <p:cTn id="44" dur="1000"/>
                                        <p:tgtEl>
                                          <p:spTgt spid="4"/>
                                        </p:tgtEl>
                                        <p:attrNameLst>
                                          <p:attrName>ppt_h</p:attrName>
                                        </p:attrNameLst>
                                      </p:cBhvr>
                                      <p:tavLst>
                                        <p:tav tm="0">
                                          <p:val>
                                            <p:strVal val="ppt_h"/>
                                          </p:val>
                                        </p:tav>
                                        <p:tav tm="100000">
                                          <p:val>
                                            <p:fltVal val="0"/>
                                          </p:val>
                                        </p:tav>
                                      </p:tavLst>
                                    </p:anim>
                                    <p:anim calcmode="lin" valueType="num">
                                      <p:cBhvr>
                                        <p:cTn id="45" dur="1000"/>
                                        <p:tgtEl>
                                          <p:spTgt spid="4"/>
                                        </p:tgtEl>
                                        <p:attrNameLst>
                                          <p:attrName>style.rotation</p:attrName>
                                        </p:attrNameLst>
                                      </p:cBhvr>
                                      <p:tavLst>
                                        <p:tav tm="0">
                                          <p:val>
                                            <p:fltVal val="0"/>
                                          </p:val>
                                        </p:tav>
                                        <p:tav tm="100000">
                                          <p:val>
                                            <p:fltVal val="90"/>
                                          </p:val>
                                        </p:tav>
                                      </p:tavLst>
                                    </p:anim>
                                    <p:animEffect transition="out" filter="fade">
                                      <p:cBhvr>
                                        <p:cTn id="46" dur="1000"/>
                                        <p:tgtEl>
                                          <p:spTgt spid="4"/>
                                        </p:tgtEl>
                                      </p:cBhvr>
                                    </p:animEffect>
                                    <p:set>
                                      <p:cBhvr>
                                        <p:cTn id="47" dur="1" fill="hold">
                                          <p:stCondLst>
                                            <p:cond delay="999"/>
                                          </p:stCondLst>
                                        </p:cTn>
                                        <p:tgtEl>
                                          <p:spTgt spid="4"/>
                                        </p:tgtEl>
                                        <p:attrNameLst>
                                          <p:attrName>style.visibility</p:attrName>
                                        </p:attrNameLst>
                                      </p:cBhvr>
                                      <p:to>
                                        <p:strVal val="hidden"/>
                                      </p:to>
                                    </p:set>
                                  </p:childTnLst>
                                </p:cTn>
                              </p:par>
                            </p:childTnLst>
                          </p:cTn>
                        </p:par>
                        <p:par>
                          <p:cTn id="48" fill="hold">
                            <p:stCondLst>
                              <p:cond delay="8100"/>
                            </p:stCondLst>
                            <p:childTnLst>
                              <p:par>
                                <p:cTn id="49" presetID="18" presetClass="exit" presetSubtype="12" fill="hold" nodeType="afterEffect">
                                  <p:stCondLst>
                                    <p:cond delay="0"/>
                                  </p:stCondLst>
                                  <p:childTnLst>
                                    <p:animEffect transition="out" filter="strips(downLeft)">
                                      <p:cBhvr>
                                        <p:cTn id="50" dur="1000"/>
                                        <p:tgtEl>
                                          <p:spTgt spid="5123"/>
                                        </p:tgtEl>
                                      </p:cBhvr>
                                    </p:animEffect>
                                    <p:set>
                                      <p:cBhvr>
                                        <p:cTn id="51" dur="1" fill="hold">
                                          <p:stCondLst>
                                            <p:cond delay="999"/>
                                          </p:stCondLst>
                                        </p:cTn>
                                        <p:tgtEl>
                                          <p:spTgt spid="5123"/>
                                        </p:tgtEl>
                                        <p:attrNameLst>
                                          <p:attrName>style.visibility</p:attrName>
                                        </p:attrNameLst>
                                      </p:cBhvr>
                                      <p:to>
                                        <p:strVal val="hidden"/>
                                      </p:to>
                                    </p:set>
                                  </p:childTnLst>
                                </p:cTn>
                              </p:par>
                            </p:childTnLst>
                          </p:cTn>
                        </p:par>
                        <p:par>
                          <p:cTn id="52" fill="hold">
                            <p:stCondLst>
                              <p:cond delay="9100"/>
                            </p:stCondLst>
                            <p:childTnLst>
                              <p:par>
                                <p:cTn id="53" presetID="18" presetClass="exit" presetSubtype="3" fill="hold" nodeType="afterEffect">
                                  <p:stCondLst>
                                    <p:cond delay="0"/>
                                  </p:stCondLst>
                                  <p:childTnLst>
                                    <p:animEffect transition="out" filter="strips(upRight)">
                                      <p:cBhvr>
                                        <p:cTn id="54" dur="1000"/>
                                        <p:tgtEl>
                                          <p:spTgt spid="5124"/>
                                        </p:tgtEl>
                                      </p:cBhvr>
                                    </p:animEffect>
                                    <p:set>
                                      <p:cBhvr>
                                        <p:cTn id="55" dur="1" fill="hold">
                                          <p:stCondLst>
                                            <p:cond delay="999"/>
                                          </p:stCondLst>
                                        </p:cTn>
                                        <p:tgtEl>
                                          <p:spTgt spid="51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p:cNvSpPr/>
          <p:nvPr/>
        </p:nvSpPr>
        <p:spPr>
          <a:xfrm>
            <a:off x="571472" y="1857364"/>
            <a:ext cx="8072494" cy="3071834"/>
          </a:xfrm>
          <a:prstGeom prst="rect">
            <a:avLst/>
          </a:prstGeom>
          <a:noFill/>
        </p:spPr>
        <p:txBody>
          <a:bodyPr wrap="none" lIns="91440" tIns="45720" rIns="91440" bIns="45720">
            <a:prstTxWarp prst="textWave1">
              <a:avLst/>
            </a:prstTxWarp>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pl-PL" sz="8000" b="1" dirty="0" smtClean="0">
                <a:ln/>
                <a:solidFill>
                  <a:srgbClr val="FF0000"/>
                </a:solidFill>
                <a:effectLst>
                  <a:outerShdw blurRad="38100" dist="38100" dir="2700000" algn="tl">
                    <a:srgbClr val="000000">
                      <a:alpha val="43137"/>
                    </a:srgbClr>
                  </a:outerShdw>
                </a:effectLst>
                <a:latin typeface="Monotype Corsiva" pitchFamily="66" charset="0"/>
              </a:rPr>
              <a:t>Historia Paczkowa</a:t>
            </a:r>
            <a:endParaRPr lang="pl-PL" sz="8000" b="1" cap="none" spc="0" dirty="0">
              <a:ln/>
              <a:solidFill>
                <a:srgbClr val="FF0000"/>
              </a:solidFill>
              <a:effectLst>
                <a:outerShdw blurRad="38100" dist="38100" dir="2700000" algn="tl">
                  <a:srgbClr val="000000">
                    <a:alpha val="43137"/>
                  </a:srgbClr>
                </a:outerShdw>
              </a:effectLst>
              <a:latin typeface="Monotype Corsiva" pitchFamily="66" charset="0"/>
            </a:endParaRPr>
          </a:p>
        </p:txBody>
      </p:sp>
    </p:spTree>
  </p:cSld>
  <p:clrMapOvr>
    <a:masterClrMapping/>
  </p:clrMapOvr>
  <p:transition advTm="1400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C:\Documents and Settings\Andrzej\Pulpit\NIE DOTYKAĆ !!!\26.jpg"/>
          <p:cNvPicPr>
            <a:picLocks noChangeAspect="1" noChangeArrowheads="1"/>
          </p:cNvPicPr>
          <p:nvPr/>
        </p:nvPicPr>
        <p:blipFill>
          <a:blip r:embed="rId2"/>
          <a:srcRect/>
          <a:stretch>
            <a:fillRect/>
          </a:stretch>
        </p:blipFill>
        <p:spPr bwMode="auto">
          <a:xfrm>
            <a:off x="0" y="0"/>
            <a:ext cx="6067425" cy="4238625"/>
          </a:xfrm>
          <a:prstGeom prst="rect">
            <a:avLst/>
          </a:prstGeom>
          <a:noFill/>
        </p:spPr>
      </p:pic>
      <p:sp>
        <p:nvSpPr>
          <p:cNvPr id="6" name="Prostokąt 5"/>
          <p:cNvSpPr/>
          <p:nvPr/>
        </p:nvSpPr>
        <p:spPr>
          <a:xfrm>
            <a:off x="6072198" y="0"/>
            <a:ext cx="3071802" cy="4154984"/>
          </a:xfrm>
          <a:prstGeom prst="rect">
            <a:avLst/>
          </a:prstGeom>
          <a:noFill/>
        </p:spPr>
        <p:txBody>
          <a:bodyPr wrap="square" lIns="91440" tIns="45720" rIns="91440" bIns="45720">
            <a:spAutoFit/>
          </a:bodyPr>
          <a:lstStyle/>
          <a:p>
            <a:pPr algn="ctr"/>
            <a:r>
              <a:rPr lang="pl-PL"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Granice Polski </a:t>
            </a:r>
          </a:p>
          <a:p>
            <a:pPr algn="ctr"/>
            <a:r>
              <a:rPr lang="pl-PL"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z okresu lokacji Paczkowa (1254 r.)</a:t>
            </a:r>
            <a:endParaRPr lang="pl-PL" sz="4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7" name="Prostokąt 6"/>
          <p:cNvSpPr/>
          <p:nvPr/>
        </p:nvSpPr>
        <p:spPr>
          <a:xfrm>
            <a:off x="0" y="4214818"/>
            <a:ext cx="9144000" cy="2246769"/>
          </a:xfrm>
          <a:prstGeom prst="rect">
            <a:avLst/>
          </a:prstGeom>
        </p:spPr>
        <p:txBody>
          <a:bodyPr wrap="square">
            <a:spAutoFit/>
          </a:bodyPr>
          <a:lstStyle/>
          <a:p>
            <a:pPr algn="just"/>
            <a:r>
              <a:rPr lang="pl-PL" sz="2800" dirty="0" smtClean="0"/>
              <a:t>Nasze miasto, leżące na podsudeckim szlaku, od początku swego istnienia miało charakter obronny. Budowę miasta wytyczono na obszarze niezasiedlonym.    Do prastarych osiedli polskich na tym terenie należała m.in. wieś Stary Paczków. Była to wówczas wieś duża i ludna. </a:t>
            </a:r>
            <a:endParaRPr lang="pl-PL" sz="2800" dirty="0"/>
          </a:p>
        </p:txBody>
      </p:sp>
    </p:spTree>
  </p:cSld>
  <p:clrMapOvr>
    <a:masterClrMapping/>
  </p:clrMapOvr>
  <p:transition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16000"/>
                                  </p:stCondLst>
                                  <p:iterate type="lt">
                                    <p:tmPct val="50000"/>
                                  </p:iterate>
                                  <p:childTnLst>
                                    <p:set>
                                      <p:cBhvr>
                                        <p:cTn id="6" dur="1" fill="hold">
                                          <p:stCondLst>
                                            <p:cond delay="0"/>
                                          </p:stCondLst>
                                        </p:cTn>
                                        <p:tgtEl>
                                          <p:spTgt spid="6"/>
                                        </p:tgtEl>
                                        <p:attrNameLst>
                                          <p:attrName>style.visibility</p:attrName>
                                        </p:attrNameLst>
                                      </p:cBhvr>
                                      <p:to>
                                        <p:strVal val="visible"/>
                                      </p:to>
                                    </p:set>
                                    <p:anim calcmode="discrete" valueType="clr">
                                      <p:cBhvr override="childStyle">
                                        <p:cTn id="7" dur="19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8" dur="190"/>
                                        <p:tgtEl>
                                          <p:spTgt spid="6"/>
                                        </p:tgtEl>
                                        <p:attrNameLst>
                                          <p:attrName>fillcolor</p:attrName>
                                        </p:attrNameLst>
                                      </p:cBhvr>
                                      <p:tavLst>
                                        <p:tav tm="0">
                                          <p:val>
                                            <p:clrVal>
                                              <a:schemeClr val="accent2"/>
                                            </p:clrVal>
                                          </p:val>
                                        </p:tav>
                                        <p:tav tm="50000">
                                          <p:val>
                                            <p:clrVal>
                                              <a:schemeClr val="hlink"/>
                                            </p:clrVal>
                                          </p:val>
                                        </p:tav>
                                      </p:tavLst>
                                    </p:anim>
                                    <p:set>
                                      <p:cBhvr>
                                        <p:cTn id="9" dur="190"/>
                                        <p:tgtEl>
                                          <p:spTgt spid="6"/>
                                        </p:tgtEl>
                                        <p:attrNameLst>
                                          <p:attrName>fill.type</p:attrName>
                                        </p:attrNameLst>
                                      </p:cBhvr>
                                      <p:to>
                                        <p:strVal val="solid"/>
                                      </p:to>
                                    </p:set>
                                  </p:childTnLst>
                                </p:cTn>
                              </p:par>
                            </p:childTnLst>
                          </p:cTn>
                        </p:par>
                        <p:par>
                          <p:cTn id="10" fill="hold">
                            <p:stCondLst>
                              <p:cond delay="20180"/>
                            </p:stCondLst>
                            <p:childTnLst>
                              <p:par>
                                <p:cTn id="11" presetID="53" presetClass="entr" presetSubtype="0" fill="hold" nodeType="afterEffect">
                                  <p:stCondLst>
                                    <p:cond delay="0"/>
                                  </p:stCondLst>
                                  <p:childTnLst>
                                    <p:set>
                                      <p:cBhvr>
                                        <p:cTn id="12" dur="1" fill="hold">
                                          <p:stCondLst>
                                            <p:cond delay="0"/>
                                          </p:stCondLst>
                                        </p:cTn>
                                        <p:tgtEl>
                                          <p:spTgt spid="4100"/>
                                        </p:tgtEl>
                                        <p:attrNameLst>
                                          <p:attrName>style.visibility</p:attrName>
                                        </p:attrNameLst>
                                      </p:cBhvr>
                                      <p:to>
                                        <p:strVal val="visible"/>
                                      </p:to>
                                    </p:set>
                                    <p:anim calcmode="lin" valueType="num">
                                      <p:cBhvr>
                                        <p:cTn id="13" dur="500" fill="hold"/>
                                        <p:tgtEl>
                                          <p:spTgt spid="4100"/>
                                        </p:tgtEl>
                                        <p:attrNameLst>
                                          <p:attrName>ppt_w</p:attrName>
                                        </p:attrNameLst>
                                      </p:cBhvr>
                                      <p:tavLst>
                                        <p:tav tm="0">
                                          <p:val>
                                            <p:fltVal val="0"/>
                                          </p:val>
                                        </p:tav>
                                        <p:tav tm="100000">
                                          <p:val>
                                            <p:strVal val="#ppt_w"/>
                                          </p:val>
                                        </p:tav>
                                      </p:tavLst>
                                    </p:anim>
                                    <p:anim calcmode="lin" valueType="num">
                                      <p:cBhvr>
                                        <p:cTn id="14" dur="500" fill="hold"/>
                                        <p:tgtEl>
                                          <p:spTgt spid="4100"/>
                                        </p:tgtEl>
                                        <p:attrNameLst>
                                          <p:attrName>ppt_h</p:attrName>
                                        </p:attrNameLst>
                                      </p:cBhvr>
                                      <p:tavLst>
                                        <p:tav tm="0">
                                          <p:val>
                                            <p:fltVal val="0"/>
                                          </p:val>
                                        </p:tav>
                                        <p:tav tm="100000">
                                          <p:val>
                                            <p:strVal val="#ppt_h"/>
                                          </p:val>
                                        </p:tav>
                                      </p:tavLst>
                                    </p:anim>
                                    <p:animEffect transition="in" filter="fade">
                                      <p:cBhvr>
                                        <p:cTn id="15" dur="500"/>
                                        <p:tgtEl>
                                          <p:spTgt spid="4100"/>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xit" presetSubtype="0" fill="hold" grpId="0" nodeType="clickEffect">
                                  <p:stCondLst>
                                    <p:cond delay="0"/>
                                  </p:stCondLst>
                                  <p:childTnLst>
                                    <p:anim calcmode="lin" valueType="num">
                                      <p:cBhvr>
                                        <p:cTn id="19" dur="1000"/>
                                        <p:tgtEl>
                                          <p:spTgt spid="7"/>
                                        </p:tgtEl>
                                        <p:attrNameLst>
                                          <p:attrName>ppt_w</p:attrName>
                                        </p:attrNameLst>
                                      </p:cBhvr>
                                      <p:tavLst>
                                        <p:tav tm="0">
                                          <p:val>
                                            <p:strVal val="ppt_w"/>
                                          </p:val>
                                        </p:tav>
                                        <p:tav tm="100000">
                                          <p:val>
                                            <p:strVal val="ppt_w*0.70"/>
                                          </p:val>
                                        </p:tav>
                                      </p:tavLst>
                                    </p:anim>
                                    <p:anim calcmode="lin" valueType="num">
                                      <p:cBhvr>
                                        <p:cTn id="20" dur="1000"/>
                                        <p:tgtEl>
                                          <p:spTgt spid="7"/>
                                        </p:tgtEl>
                                        <p:attrNameLst>
                                          <p:attrName>ppt_h</p:attrName>
                                        </p:attrNameLst>
                                      </p:cBhvr>
                                      <p:tavLst>
                                        <p:tav tm="0">
                                          <p:val>
                                            <p:strVal val="ppt_h"/>
                                          </p:val>
                                        </p:tav>
                                        <p:tav tm="100000">
                                          <p:val>
                                            <p:strVal val="ppt_h"/>
                                          </p:val>
                                        </p:tav>
                                      </p:tavLst>
                                    </p:anim>
                                    <p:animEffect transition="out" filter="fade">
                                      <p:cBhvr>
                                        <p:cTn id="21" dur="1000"/>
                                        <p:tgtEl>
                                          <p:spTgt spid="7"/>
                                        </p:tgtEl>
                                      </p:cBhvr>
                                    </p:animEffect>
                                    <p:set>
                                      <p:cBhvr>
                                        <p:cTn id="22" dur="1" fill="hold">
                                          <p:stCondLst>
                                            <p:cond delay="9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1" presetClass="exit" presetSubtype="0" fill="hold" grpId="1" nodeType="clickEffect">
                                  <p:stCondLst>
                                    <p:cond delay="0"/>
                                  </p:stCondLst>
                                  <p:iterate type="lt">
                                    <p:tmPct val="5000"/>
                                  </p:iterate>
                                  <p:childTnLst>
                                    <p:anim calcmode="lin" valueType="num">
                                      <p:cBhvr>
                                        <p:cTn id="26" dur="1000"/>
                                        <p:tgtEl>
                                          <p:spTgt spid="6"/>
                                        </p:tgtEl>
                                        <p:attrNameLst>
                                          <p:attrName>ppt_w</p:attrName>
                                        </p:attrNameLst>
                                      </p:cBhvr>
                                      <p:tavLst>
                                        <p:tav tm="0">
                                          <p:val>
                                            <p:strVal val="ppt_w"/>
                                          </p:val>
                                        </p:tav>
                                        <p:tav tm="100000">
                                          <p:val>
                                            <p:fltVal val="0"/>
                                          </p:val>
                                        </p:tav>
                                      </p:tavLst>
                                    </p:anim>
                                    <p:anim calcmode="lin" valueType="num">
                                      <p:cBhvr>
                                        <p:cTn id="27" dur="1000"/>
                                        <p:tgtEl>
                                          <p:spTgt spid="6"/>
                                        </p:tgtEl>
                                        <p:attrNameLst>
                                          <p:attrName>ppt_h</p:attrName>
                                        </p:attrNameLst>
                                      </p:cBhvr>
                                      <p:tavLst>
                                        <p:tav tm="0">
                                          <p:val>
                                            <p:strVal val="ppt_h"/>
                                          </p:val>
                                        </p:tav>
                                        <p:tav tm="100000">
                                          <p:val>
                                            <p:fltVal val="0"/>
                                          </p:val>
                                        </p:tav>
                                      </p:tavLst>
                                    </p:anim>
                                    <p:anim calcmode="lin" valueType="num">
                                      <p:cBhvr>
                                        <p:cTn id="28" dur="1000"/>
                                        <p:tgtEl>
                                          <p:spTgt spid="6"/>
                                        </p:tgtEl>
                                        <p:attrNameLst>
                                          <p:attrName>style.rotation</p:attrName>
                                        </p:attrNameLst>
                                      </p:cBhvr>
                                      <p:tavLst>
                                        <p:tav tm="0">
                                          <p:val>
                                            <p:fltVal val="0"/>
                                          </p:val>
                                        </p:tav>
                                        <p:tav tm="100000">
                                          <p:val>
                                            <p:fltVal val="90"/>
                                          </p:val>
                                        </p:tav>
                                      </p:tavLst>
                                    </p:anim>
                                    <p:animEffect transition="out" filter="fade">
                                      <p:cBhvr>
                                        <p:cTn id="29" dur="1000"/>
                                        <p:tgtEl>
                                          <p:spTgt spid="6"/>
                                        </p:tgtEl>
                                      </p:cBhvr>
                                    </p:animEffect>
                                    <p:set>
                                      <p:cBhvr>
                                        <p:cTn id="30" dur="1" fill="hold">
                                          <p:stCondLst>
                                            <p:cond delay="999"/>
                                          </p:stCondLst>
                                        </p:cTn>
                                        <p:tgtEl>
                                          <p:spTgt spid="6"/>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47" presetClass="exit" presetSubtype="0" fill="hold" nodeType="clickEffect">
                                  <p:stCondLst>
                                    <p:cond delay="0"/>
                                  </p:stCondLst>
                                  <p:childTnLst>
                                    <p:animEffect transition="out" filter="fade">
                                      <p:cBhvr>
                                        <p:cTn id="34" dur="1000"/>
                                        <p:tgtEl>
                                          <p:spTgt spid="4100"/>
                                        </p:tgtEl>
                                      </p:cBhvr>
                                    </p:animEffect>
                                    <p:anim calcmode="lin" valueType="num">
                                      <p:cBhvr>
                                        <p:cTn id="35" dur="1000"/>
                                        <p:tgtEl>
                                          <p:spTgt spid="4100"/>
                                        </p:tgtEl>
                                        <p:attrNameLst>
                                          <p:attrName>ppt_x</p:attrName>
                                        </p:attrNameLst>
                                      </p:cBhvr>
                                      <p:tavLst>
                                        <p:tav tm="0">
                                          <p:val>
                                            <p:strVal val="ppt_x"/>
                                          </p:val>
                                        </p:tav>
                                        <p:tav tm="100000">
                                          <p:val>
                                            <p:strVal val="ppt_x"/>
                                          </p:val>
                                        </p:tav>
                                      </p:tavLst>
                                    </p:anim>
                                    <p:anim calcmode="lin" valueType="num">
                                      <p:cBhvr>
                                        <p:cTn id="36" dur="1000"/>
                                        <p:tgtEl>
                                          <p:spTgt spid="4100"/>
                                        </p:tgtEl>
                                        <p:attrNameLst>
                                          <p:attrName>ppt_y</p:attrName>
                                        </p:attrNameLst>
                                      </p:cBhvr>
                                      <p:tavLst>
                                        <p:tav tm="0">
                                          <p:val>
                                            <p:strVal val="ppt_y"/>
                                          </p:val>
                                        </p:tav>
                                        <p:tav tm="100000">
                                          <p:val>
                                            <p:strVal val="ppt_y-.1"/>
                                          </p:val>
                                        </p:tav>
                                      </p:tavLst>
                                    </p:anim>
                                    <p:set>
                                      <p:cBhvr>
                                        <p:cTn id="37" dur="1" fill="hold">
                                          <p:stCondLst>
                                            <p:cond delay="999"/>
                                          </p:stCondLst>
                                        </p:cTn>
                                        <p:tgtEl>
                                          <p:spTgt spid="410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0" y="3318570"/>
            <a:ext cx="9144000" cy="3539430"/>
          </a:xfrm>
          <a:prstGeom prst="rect">
            <a:avLst/>
          </a:prstGeom>
        </p:spPr>
        <p:txBody>
          <a:bodyPr wrap="square">
            <a:spAutoFit/>
          </a:bodyPr>
          <a:lstStyle/>
          <a:p>
            <a:pPr algn="just"/>
            <a:r>
              <a:rPr lang="pl-PL" sz="2800" dirty="0" smtClean="0"/>
              <a:t>Grunta jej w chwili lokacji miasta Paczkowa (1254 r.) obejmowały część obszaru miejskiego. Paczków zawdzięcza swą nazwę tej wiosce. Wiedza historyków o dziejach Paczkowa w XIV wieku jest bardzo skromna. Wiadomo, że w roku 1318 napadł na mieszczan przebywających w kościele feudał Wusthube. Wielu spośród nich zabił i poranił. Do niewoli wziął wójta miasta. W latach 1348-1349 toczyły się zacięte walki między mieszczanami, a ówczesnym wójtem</a:t>
            </a:r>
            <a:endParaRPr lang="pl-PL" sz="2800" dirty="0"/>
          </a:p>
        </p:txBody>
      </p:sp>
      <p:pic>
        <p:nvPicPr>
          <p:cNvPr id="1026" name="Picture 2" descr="C:\Documents and Settings\Andrzej\Pulpit\NIE DOTYKAĆ !!!\4.jpg"/>
          <p:cNvPicPr>
            <a:picLocks noChangeAspect="1" noChangeArrowheads="1"/>
          </p:cNvPicPr>
          <p:nvPr/>
        </p:nvPicPr>
        <p:blipFill>
          <a:blip r:embed="rId2"/>
          <a:srcRect/>
          <a:stretch>
            <a:fillRect/>
          </a:stretch>
        </p:blipFill>
        <p:spPr bwMode="auto">
          <a:xfrm>
            <a:off x="3609787" y="0"/>
            <a:ext cx="5534213" cy="3286124"/>
          </a:xfrm>
          <a:prstGeom prst="rect">
            <a:avLst/>
          </a:prstGeom>
          <a:noFill/>
        </p:spPr>
      </p:pic>
      <p:sp>
        <p:nvSpPr>
          <p:cNvPr id="5" name="Prostokąt 4"/>
          <p:cNvSpPr/>
          <p:nvPr/>
        </p:nvSpPr>
        <p:spPr>
          <a:xfrm>
            <a:off x="0" y="642918"/>
            <a:ext cx="3571868" cy="2123658"/>
          </a:xfrm>
          <a:prstGeom prst="rect">
            <a:avLst/>
          </a:prstGeom>
          <a:noFill/>
        </p:spPr>
        <p:txBody>
          <a:bodyPr wrap="square" lIns="91440" tIns="45720" rIns="91440" bIns="45720">
            <a:spAutoFit/>
          </a:bodyPr>
          <a:lstStyle/>
          <a:p>
            <a:pPr algn="ctr"/>
            <a:r>
              <a:rPr lang="pl-PL"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Wieża bramy Wrocławskiej w 1905 r.</a:t>
            </a:r>
            <a:endParaRPr lang="pl-PL" sz="4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3000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19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190"/>
                                        <p:tgtEl>
                                          <p:spTgt spid="5"/>
                                        </p:tgtEl>
                                        <p:attrNameLst>
                                          <p:attrName>fillcolor</p:attrName>
                                        </p:attrNameLst>
                                      </p:cBhvr>
                                      <p:tavLst>
                                        <p:tav tm="0">
                                          <p:val>
                                            <p:clrVal>
                                              <a:schemeClr val="accent2"/>
                                            </p:clrVal>
                                          </p:val>
                                        </p:tav>
                                        <p:tav tm="50000">
                                          <p:val>
                                            <p:clrVal>
                                              <a:schemeClr val="hlink"/>
                                            </p:clrVal>
                                          </p:val>
                                        </p:tav>
                                      </p:tavLst>
                                    </p:anim>
                                    <p:set>
                                      <p:cBhvr>
                                        <p:cTn id="9" dur="190"/>
                                        <p:tgtEl>
                                          <p:spTgt spid="5"/>
                                        </p:tgtEl>
                                        <p:attrNameLst>
                                          <p:attrName>fill.type</p:attrName>
                                        </p:attrNameLst>
                                      </p:cBhvr>
                                      <p:to>
                                        <p:strVal val="solid"/>
                                      </p:to>
                                    </p:set>
                                  </p:childTnLst>
                                </p:cTn>
                              </p:par>
                            </p:childTnLst>
                          </p:cTn>
                        </p:par>
                        <p:par>
                          <p:cTn id="10" fill="hold">
                            <p:stCondLst>
                              <p:cond delay="32850"/>
                            </p:stCondLst>
                            <p:childTnLst>
                              <p:par>
                                <p:cTn id="11" presetID="35" presetClass="entr" presetSubtype="0" fill="hold" nodeType="after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2000"/>
                                        <p:tgtEl>
                                          <p:spTgt spid="1026"/>
                                        </p:tgtEl>
                                      </p:cBhvr>
                                    </p:animEffect>
                                    <p:anim calcmode="lin" valueType="num">
                                      <p:cBhvr>
                                        <p:cTn id="14" dur="2000" fill="hold"/>
                                        <p:tgtEl>
                                          <p:spTgt spid="1026"/>
                                        </p:tgtEl>
                                        <p:attrNameLst>
                                          <p:attrName>style.rotation</p:attrName>
                                        </p:attrNameLst>
                                      </p:cBhvr>
                                      <p:tavLst>
                                        <p:tav tm="0">
                                          <p:val>
                                            <p:fltVal val="720"/>
                                          </p:val>
                                        </p:tav>
                                        <p:tav tm="100000">
                                          <p:val>
                                            <p:fltVal val="0"/>
                                          </p:val>
                                        </p:tav>
                                      </p:tavLst>
                                    </p:anim>
                                    <p:anim calcmode="lin" valueType="num">
                                      <p:cBhvr>
                                        <p:cTn id="15" dur="2000" fill="hold"/>
                                        <p:tgtEl>
                                          <p:spTgt spid="1026"/>
                                        </p:tgtEl>
                                        <p:attrNameLst>
                                          <p:attrName>ppt_h</p:attrName>
                                        </p:attrNameLst>
                                      </p:cBhvr>
                                      <p:tavLst>
                                        <p:tav tm="0">
                                          <p:val>
                                            <p:fltVal val="0"/>
                                          </p:val>
                                        </p:tav>
                                        <p:tav tm="100000">
                                          <p:val>
                                            <p:strVal val="#ppt_h"/>
                                          </p:val>
                                        </p:tav>
                                      </p:tavLst>
                                    </p:anim>
                                    <p:anim calcmode="lin" valueType="num">
                                      <p:cBhvr>
                                        <p:cTn id="16" dur="2000" fill="hold"/>
                                        <p:tgtEl>
                                          <p:spTgt spid="1026"/>
                                        </p:tgtEl>
                                        <p:attrNameLst>
                                          <p:attrName>ppt_w</p:attrName>
                                        </p:attrNameLst>
                                      </p:cBhvr>
                                      <p:tavLst>
                                        <p:tav tm="0">
                                          <p:val>
                                            <p:fltVal val="0"/>
                                          </p:val>
                                        </p:tav>
                                        <p:tav tm="100000">
                                          <p:val>
                                            <p:strVal val="#ppt_w"/>
                                          </p:val>
                                        </p:tav>
                                      </p:tavLst>
                                    </p:anim>
                                  </p:childTnLst>
                                </p:cTn>
                              </p:par>
                            </p:childTnLst>
                          </p:cTn>
                        </p:par>
                      </p:childTnLst>
                    </p:cTn>
                  </p:par>
                  <p:par>
                    <p:cTn id="17" fill="hold">
                      <p:stCondLst>
                        <p:cond delay="indefinite"/>
                      </p:stCondLst>
                      <p:childTnLst>
                        <p:par>
                          <p:cTn id="18" fill="hold">
                            <p:stCondLst>
                              <p:cond delay="0"/>
                            </p:stCondLst>
                            <p:childTnLst>
                              <p:par>
                                <p:cTn id="19" presetID="37" presetClass="exit" presetSubtype="0" fill="hold" grpId="0" nodeType="clickEffect">
                                  <p:stCondLst>
                                    <p:cond delay="0"/>
                                  </p:stCondLst>
                                  <p:childTnLst>
                                    <p:animEffect transition="out" filter="fade">
                                      <p:cBhvr>
                                        <p:cTn id="20" dur="1000"/>
                                        <p:tgtEl>
                                          <p:spTgt spid="2"/>
                                        </p:tgtEl>
                                      </p:cBhvr>
                                    </p:animEffect>
                                    <p:anim calcmode="lin" valueType="num">
                                      <p:cBhvr>
                                        <p:cTn id="21" dur="1000"/>
                                        <p:tgtEl>
                                          <p:spTgt spid="2"/>
                                        </p:tgtEl>
                                        <p:attrNameLst>
                                          <p:attrName>ppt_x</p:attrName>
                                        </p:attrNameLst>
                                      </p:cBhvr>
                                      <p:tavLst>
                                        <p:tav tm="0">
                                          <p:val>
                                            <p:strVal val="ppt_x"/>
                                          </p:val>
                                        </p:tav>
                                        <p:tav tm="100000">
                                          <p:val>
                                            <p:strVal val="ppt_x"/>
                                          </p:val>
                                        </p:tav>
                                      </p:tavLst>
                                    </p:anim>
                                    <p:anim calcmode="lin" valueType="num">
                                      <p:cBhvr>
                                        <p:cTn id="22" dur="100" decel="100000"/>
                                        <p:tgtEl>
                                          <p:spTgt spid="2"/>
                                        </p:tgtEl>
                                        <p:attrNameLst>
                                          <p:attrName>ppt_y</p:attrName>
                                        </p:attrNameLst>
                                      </p:cBhvr>
                                      <p:tavLst>
                                        <p:tav tm="0">
                                          <p:val>
                                            <p:strVal val="ppt_y"/>
                                          </p:val>
                                        </p:tav>
                                        <p:tav tm="100000">
                                          <p:val>
                                            <p:strVal val="ppt_y-.03"/>
                                          </p:val>
                                        </p:tav>
                                      </p:tavLst>
                                    </p:anim>
                                    <p:anim calcmode="lin" valueType="num">
                                      <p:cBhvr>
                                        <p:cTn id="23" dur="900" accel="100000">
                                          <p:stCondLst>
                                            <p:cond delay="100"/>
                                          </p:stCondLst>
                                        </p:cTn>
                                        <p:tgtEl>
                                          <p:spTgt spid="2"/>
                                        </p:tgtEl>
                                        <p:attrNameLst>
                                          <p:attrName>ppt_y</p:attrName>
                                        </p:attrNameLst>
                                      </p:cBhvr>
                                      <p:tavLst>
                                        <p:tav tm="0">
                                          <p:val>
                                            <p:strVal val="ppt_y"/>
                                          </p:val>
                                        </p:tav>
                                        <p:tav tm="100000">
                                          <p:val>
                                            <p:strVal val="ppt_y+1"/>
                                          </p:val>
                                        </p:tav>
                                      </p:tavLst>
                                    </p:anim>
                                    <p:set>
                                      <p:cBhvr>
                                        <p:cTn id="24" dur="1" fill="hold">
                                          <p:stCondLst>
                                            <p:cond delay="999"/>
                                          </p:stCondLst>
                                        </p:cTn>
                                        <p:tgtEl>
                                          <p:spTgt spid="2"/>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31" presetClass="exit" presetSubtype="0" fill="hold" grpId="1" nodeType="clickEffect">
                                  <p:stCondLst>
                                    <p:cond delay="0"/>
                                  </p:stCondLst>
                                  <p:iterate type="lt">
                                    <p:tmPct val="5000"/>
                                  </p:iterate>
                                  <p:childTnLst>
                                    <p:anim calcmode="lin" valueType="num">
                                      <p:cBhvr>
                                        <p:cTn id="28" dur="1000"/>
                                        <p:tgtEl>
                                          <p:spTgt spid="5"/>
                                        </p:tgtEl>
                                        <p:attrNameLst>
                                          <p:attrName>ppt_w</p:attrName>
                                        </p:attrNameLst>
                                      </p:cBhvr>
                                      <p:tavLst>
                                        <p:tav tm="0">
                                          <p:val>
                                            <p:strVal val="ppt_w"/>
                                          </p:val>
                                        </p:tav>
                                        <p:tav tm="100000">
                                          <p:val>
                                            <p:fltVal val="0"/>
                                          </p:val>
                                        </p:tav>
                                      </p:tavLst>
                                    </p:anim>
                                    <p:anim calcmode="lin" valueType="num">
                                      <p:cBhvr>
                                        <p:cTn id="29" dur="1000"/>
                                        <p:tgtEl>
                                          <p:spTgt spid="5"/>
                                        </p:tgtEl>
                                        <p:attrNameLst>
                                          <p:attrName>ppt_h</p:attrName>
                                        </p:attrNameLst>
                                      </p:cBhvr>
                                      <p:tavLst>
                                        <p:tav tm="0">
                                          <p:val>
                                            <p:strVal val="ppt_h"/>
                                          </p:val>
                                        </p:tav>
                                        <p:tav tm="100000">
                                          <p:val>
                                            <p:fltVal val="0"/>
                                          </p:val>
                                        </p:tav>
                                      </p:tavLst>
                                    </p:anim>
                                    <p:anim calcmode="lin" valueType="num">
                                      <p:cBhvr>
                                        <p:cTn id="30" dur="1000"/>
                                        <p:tgtEl>
                                          <p:spTgt spid="5"/>
                                        </p:tgtEl>
                                        <p:attrNameLst>
                                          <p:attrName>style.rotation</p:attrName>
                                        </p:attrNameLst>
                                      </p:cBhvr>
                                      <p:tavLst>
                                        <p:tav tm="0">
                                          <p:val>
                                            <p:fltVal val="0"/>
                                          </p:val>
                                        </p:tav>
                                        <p:tav tm="100000">
                                          <p:val>
                                            <p:fltVal val="90"/>
                                          </p:val>
                                        </p:tav>
                                      </p:tavLst>
                                    </p:anim>
                                    <p:animEffect transition="out" filter="fade">
                                      <p:cBhvr>
                                        <p:cTn id="31" dur="1000"/>
                                        <p:tgtEl>
                                          <p:spTgt spid="5"/>
                                        </p:tgtEl>
                                      </p:cBhvr>
                                    </p:animEffect>
                                    <p:set>
                                      <p:cBhvr>
                                        <p:cTn id="32" dur="1" fill="hold">
                                          <p:stCondLst>
                                            <p:cond delay="999"/>
                                          </p:stCondLst>
                                        </p:cTn>
                                        <p:tgtEl>
                                          <p:spTgt spid="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8" presetClass="exit" presetSubtype="12" fill="hold" nodeType="clickEffect">
                                  <p:stCondLst>
                                    <p:cond delay="0"/>
                                  </p:stCondLst>
                                  <p:childTnLst>
                                    <p:animEffect transition="out" filter="strips(downLeft)">
                                      <p:cBhvr>
                                        <p:cTn id="36" dur="1000"/>
                                        <p:tgtEl>
                                          <p:spTgt spid="1026"/>
                                        </p:tgtEl>
                                      </p:cBhvr>
                                    </p:animEffect>
                                    <p:set>
                                      <p:cBhvr>
                                        <p:cTn id="37" dur="1" fill="hold">
                                          <p:stCondLst>
                                            <p:cond delay="999"/>
                                          </p:stCondLst>
                                        </p:cTn>
                                        <p:tgtEl>
                                          <p:spTgt spid="10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5" grpId="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1"/>
</p:tagLst>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1315</Words>
  <Application>Microsoft Office PowerPoint</Application>
  <PresentationFormat>Pokaz na ekranie (4:3)</PresentationFormat>
  <Paragraphs>78</Paragraphs>
  <Slides>29</Slides>
  <Notes>0</Notes>
  <HiddenSlides>0</HiddenSlides>
  <MMClips>0</MMClips>
  <ScaleCrop>false</ScaleCrop>
  <HeadingPairs>
    <vt:vector size="4" baseType="variant">
      <vt:variant>
        <vt:lpstr>Motyw</vt:lpstr>
      </vt:variant>
      <vt:variant>
        <vt:i4>1</vt:i4>
      </vt:variant>
      <vt:variant>
        <vt:lpstr>Tytuły slajdów</vt:lpstr>
      </vt:variant>
      <vt:variant>
        <vt:i4>29</vt:i4>
      </vt:variant>
    </vt:vector>
  </HeadingPairs>
  <TitlesOfParts>
    <vt:vector size="30" baseType="lpstr">
      <vt:lpstr>Motyw pakietu Office</vt:lpstr>
      <vt:lpstr>Slajd 1</vt:lpstr>
      <vt:lpstr>Slajd 2</vt:lpstr>
      <vt:lpstr>Slajd 3</vt:lpstr>
      <vt:lpstr>Slajd 4</vt:lpstr>
      <vt:lpstr>Slajd 5</vt:lpstr>
      <vt:lpstr>Slajd 6</vt:lpstr>
      <vt:lpstr>Slajd 7</vt:lpstr>
      <vt:lpstr>Slajd 8</vt:lpstr>
      <vt:lpstr>Slajd 9</vt:lpstr>
      <vt:lpstr>Slajd 10</vt:lpstr>
      <vt:lpstr>Slajd 11</vt:lpstr>
      <vt:lpstr>Slajd 12</vt:lpstr>
      <vt:lpstr>Slajd 13</vt:lpstr>
      <vt:lpstr>Slajd 14</vt:lpstr>
      <vt:lpstr>Slajd 15</vt:lpstr>
      <vt:lpstr>Slajd 16</vt:lpstr>
      <vt:lpstr>Slajd 17</vt:lpstr>
      <vt:lpstr>Slajd 18</vt:lpstr>
      <vt:lpstr>Slajd 19</vt:lpstr>
      <vt:lpstr>Slajd 20</vt:lpstr>
      <vt:lpstr>Slajd 21</vt:lpstr>
      <vt:lpstr>Slajd 22</vt:lpstr>
      <vt:lpstr>Slajd 23</vt:lpstr>
      <vt:lpstr>Slajd 24</vt:lpstr>
      <vt:lpstr>Slajd 25</vt:lpstr>
      <vt:lpstr>Slajd 26</vt:lpstr>
      <vt:lpstr>Slajd 27</vt:lpstr>
      <vt:lpstr>Slajd 28</vt:lpstr>
      <vt:lpstr>Slajd 29</vt:lpstr>
    </vt:vector>
  </TitlesOfParts>
  <Company>Ministrerstwo Edukacji Narodowej</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nauczyciel061n</dc:creator>
  <cp:lastModifiedBy>nauczyciel061n</cp:lastModifiedBy>
  <cp:revision>1</cp:revision>
  <dcterms:created xsi:type="dcterms:W3CDTF">2010-04-29T10:41:29Z</dcterms:created>
  <dcterms:modified xsi:type="dcterms:W3CDTF">2010-04-29T10:42:15Z</dcterms:modified>
</cp:coreProperties>
</file>